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147376955" r:id="rId11"/>
    <p:sldId id="2147376957" r:id="rId12"/>
    <p:sldId id="2147376959" r:id="rId13"/>
  </p:sldIdLst>
  <p:sldSz cx="7315200" cy="960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874"/>
    <a:srgbClr val="235B7E"/>
    <a:srgbClr val="F8EFDF"/>
    <a:srgbClr val="F6E9D6"/>
    <a:srgbClr val="EEECE2"/>
    <a:srgbClr val="FFC824"/>
    <a:srgbClr val="0044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BAE1F-2C83-4FAE-822B-F6C29D10D836}" v="30" dt="2023-03-20T21:29:11.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46" d="100"/>
          <a:sy n="46" d="100"/>
        </p:scale>
        <p:origin x="22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tinec, Nicole" userId="5d22cdb5-a0d1-4137-bf8c-f4603a013037" providerId="ADAL" clId="{35DBAE1F-2C83-4FAE-822B-F6C29D10D836}"/>
    <pc:docChg chg="undo redo custSel addSld delSld modSld sldOrd">
      <pc:chgData name="Hutinec, Nicole" userId="5d22cdb5-a0d1-4137-bf8c-f4603a013037" providerId="ADAL" clId="{35DBAE1F-2C83-4FAE-822B-F6C29D10D836}" dt="2023-03-27T18:00:12.466" v="1659" actId="1076"/>
      <pc:docMkLst>
        <pc:docMk/>
      </pc:docMkLst>
      <pc:sldChg chg="addSp modSp mod">
        <pc:chgData name="Hutinec, Nicole" userId="5d22cdb5-a0d1-4137-bf8c-f4603a013037" providerId="ADAL" clId="{35DBAE1F-2C83-4FAE-822B-F6C29D10D836}" dt="2023-03-27T18:00:12.466" v="1659" actId="1076"/>
        <pc:sldMkLst>
          <pc:docMk/>
          <pc:sldMk cId="1931733750" sldId="256"/>
        </pc:sldMkLst>
        <pc:spChg chg="add mod">
          <ac:chgData name="Hutinec, Nicole" userId="5d22cdb5-a0d1-4137-bf8c-f4603a013037" providerId="ADAL" clId="{35DBAE1F-2C83-4FAE-822B-F6C29D10D836}" dt="2023-03-27T18:00:12.466" v="1659" actId="1076"/>
          <ac:spMkLst>
            <pc:docMk/>
            <pc:sldMk cId="1931733750" sldId="256"/>
            <ac:spMk id="3" creationId="{23E519E3-675E-DDE2-90ED-8F11CC31F192}"/>
          </ac:spMkLst>
        </pc:spChg>
        <pc:picChg chg="mod">
          <ac:chgData name="Hutinec, Nicole" userId="5d22cdb5-a0d1-4137-bf8c-f4603a013037" providerId="ADAL" clId="{35DBAE1F-2C83-4FAE-822B-F6C29D10D836}" dt="2023-03-20T21:19:08.881" v="1545" actId="1038"/>
          <ac:picMkLst>
            <pc:docMk/>
            <pc:sldMk cId="1931733750" sldId="256"/>
            <ac:picMk id="5" creationId="{07B03FB7-0F4D-129C-48D4-33F3F482CDD6}"/>
          </ac:picMkLst>
        </pc:picChg>
      </pc:sldChg>
      <pc:sldChg chg="modSp mod">
        <pc:chgData name="Hutinec, Nicole" userId="5d22cdb5-a0d1-4137-bf8c-f4603a013037" providerId="ADAL" clId="{35DBAE1F-2C83-4FAE-822B-F6C29D10D836}" dt="2023-03-20T21:19:33.303" v="1551" actId="1076"/>
        <pc:sldMkLst>
          <pc:docMk/>
          <pc:sldMk cId="3383886771" sldId="257"/>
        </pc:sldMkLst>
        <pc:picChg chg="mod">
          <ac:chgData name="Hutinec, Nicole" userId="5d22cdb5-a0d1-4137-bf8c-f4603a013037" providerId="ADAL" clId="{35DBAE1F-2C83-4FAE-822B-F6C29D10D836}" dt="2023-03-20T21:19:33.303" v="1551" actId="1076"/>
          <ac:picMkLst>
            <pc:docMk/>
            <pc:sldMk cId="3383886771" sldId="257"/>
            <ac:picMk id="3" creationId="{712F30E9-AB07-9EA5-B8E9-B348486495D1}"/>
          </ac:picMkLst>
        </pc:picChg>
      </pc:sldChg>
      <pc:sldChg chg="addSp modSp mod">
        <pc:chgData name="Hutinec, Nicole" userId="5d22cdb5-a0d1-4137-bf8c-f4603a013037" providerId="ADAL" clId="{35DBAE1F-2C83-4FAE-822B-F6C29D10D836}" dt="2023-03-20T21:03:14.595" v="1318" actId="164"/>
        <pc:sldMkLst>
          <pc:docMk/>
          <pc:sldMk cId="2948430347" sldId="258"/>
        </pc:sldMkLst>
        <pc:spChg chg="add mod">
          <ac:chgData name="Hutinec, Nicole" userId="5d22cdb5-a0d1-4137-bf8c-f4603a013037" providerId="ADAL" clId="{35DBAE1F-2C83-4FAE-822B-F6C29D10D836}" dt="2023-03-20T20:58:08.912" v="1255" actId="164"/>
          <ac:spMkLst>
            <pc:docMk/>
            <pc:sldMk cId="2948430347" sldId="258"/>
            <ac:spMk id="4" creationId="{412456C7-B196-F7D7-B6FE-D5BC8500EEEF}"/>
          </ac:spMkLst>
        </pc:spChg>
        <pc:spChg chg="add mod">
          <ac:chgData name="Hutinec, Nicole" userId="5d22cdb5-a0d1-4137-bf8c-f4603a013037" providerId="ADAL" clId="{35DBAE1F-2C83-4FAE-822B-F6C29D10D836}" dt="2023-03-20T20:58:08.912" v="1255" actId="164"/>
          <ac:spMkLst>
            <pc:docMk/>
            <pc:sldMk cId="2948430347" sldId="258"/>
            <ac:spMk id="5" creationId="{647A374D-ADF7-D237-4DC7-613A5266FBC0}"/>
          </ac:spMkLst>
        </pc:spChg>
        <pc:spChg chg="add mod">
          <ac:chgData name="Hutinec, Nicole" userId="5d22cdb5-a0d1-4137-bf8c-f4603a013037" providerId="ADAL" clId="{35DBAE1F-2C83-4FAE-822B-F6C29D10D836}" dt="2023-03-20T20:58:08.912" v="1255" actId="164"/>
          <ac:spMkLst>
            <pc:docMk/>
            <pc:sldMk cId="2948430347" sldId="258"/>
            <ac:spMk id="7" creationId="{DE059821-4A4D-F65B-6F64-B5FCB8CF5DA6}"/>
          </ac:spMkLst>
        </pc:spChg>
        <pc:spChg chg="add mod ord">
          <ac:chgData name="Hutinec, Nicole" userId="5d22cdb5-a0d1-4137-bf8c-f4603a013037" providerId="ADAL" clId="{35DBAE1F-2C83-4FAE-822B-F6C29D10D836}" dt="2023-03-20T20:58:08.912" v="1255" actId="164"/>
          <ac:spMkLst>
            <pc:docMk/>
            <pc:sldMk cId="2948430347" sldId="258"/>
            <ac:spMk id="8" creationId="{AF47D192-B018-AF1E-F38E-476C72228E30}"/>
          </ac:spMkLst>
        </pc:spChg>
        <pc:spChg chg="add mod">
          <ac:chgData name="Hutinec, Nicole" userId="5d22cdb5-a0d1-4137-bf8c-f4603a013037" providerId="ADAL" clId="{35DBAE1F-2C83-4FAE-822B-F6C29D10D836}" dt="2023-03-20T20:58:08.912" v="1255" actId="164"/>
          <ac:spMkLst>
            <pc:docMk/>
            <pc:sldMk cId="2948430347" sldId="258"/>
            <ac:spMk id="9" creationId="{D4657869-1EF7-5488-4C61-B6EEBB7ADBCB}"/>
          </ac:spMkLst>
        </pc:spChg>
        <pc:spChg chg="add mod">
          <ac:chgData name="Hutinec, Nicole" userId="5d22cdb5-a0d1-4137-bf8c-f4603a013037" providerId="ADAL" clId="{35DBAE1F-2C83-4FAE-822B-F6C29D10D836}" dt="2023-03-20T21:03:14.595" v="1318" actId="164"/>
          <ac:spMkLst>
            <pc:docMk/>
            <pc:sldMk cId="2948430347" sldId="258"/>
            <ac:spMk id="11" creationId="{AB7E5FAC-E297-3394-7304-875111FD858C}"/>
          </ac:spMkLst>
        </pc:spChg>
        <pc:spChg chg="add mod">
          <ac:chgData name="Hutinec, Nicole" userId="5d22cdb5-a0d1-4137-bf8c-f4603a013037" providerId="ADAL" clId="{35DBAE1F-2C83-4FAE-822B-F6C29D10D836}" dt="2023-03-20T21:03:14.595" v="1318" actId="164"/>
          <ac:spMkLst>
            <pc:docMk/>
            <pc:sldMk cId="2948430347" sldId="258"/>
            <ac:spMk id="12" creationId="{85124C06-B82A-BE7E-48F1-22EDB96A626F}"/>
          </ac:spMkLst>
        </pc:spChg>
        <pc:grpChg chg="add mod">
          <ac:chgData name="Hutinec, Nicole" userId="5d22cdb5-a0d1-4137-bf8c-f4603a013037" providerId="ADAL" clId="{35DBAE1F-2C83-4FAE-822B-F6C29D10D836}" dt="2023-03-20T21:03:14.595" v="1318" actId="164"/>
          <ac:grpSpMkLst>
            <pc:docMk/>
            <pc:sldMk cId="2948430347" sldId="258"/>
            <ac:grpSpMk id="10" creationId="{256C19FB-C364-0C39-3DFB-F994183B46D0}"/>
          </ac:grpSpMkLst>
        </pc:grpChg>
        <pc:grpChg chg="add mod">
          <ac:chgData name="Hutinec, Nicole" userId="5d22cdb5-a0d1-4137-bf8c-f4603a013037" providerId="ADAL" clId="{35DBAE1F-2C83-4FAE-822B-F6C29D10D836}" dt="2023-03-20T21:03:14.595" v="1318" actId="164"/>
          <ac:grpSpMkLst>
            <pc:docMk/>
            <pc:sldMk cId="2948430347" sldId="258"/>
            <ac:grpSpMk id="13" creationId="{266263F1-B734-E186-608D-8BA57632A689}"/>
          </ac:grpSpMkLst>
        </pc:grpChg>
        <pc:picChg chg="mod">
          <ac:chgData name="Hutinec, Nicole" userId="5d22cdb5-a0d1-4137-bf8c-f4603a013037" providerId="ADAL" clId="{35DBAE1F-2C83-4FAE-822B-F6C29D10D836}" dt="2023-03-20T20:58:08.912" v="1255" actId="164"/>
          <ac:picMkLst>
            <pc:docMk/>
            <pc:sldMk cId="2948430347" sldId="258"/>
            <ac:picMk id="3" creationId="{36A9376A-6A40-C180-E581-B5EDEA43BC30}"/>
          </ac:picMkLst>
        </pc:picChg>
      </pc:sldChg>
      <pc:sldChg chg="addSp modSp mod">
        <pc:chgData name="Hutinec, Nicole" userId="5d22cdb5-a0d1-4137-bf8c-f4603a013037" providerId="ADAL" clId="{35DBAE1F-2C83-4FAE-822B-F6C29D10D836}" dt="2023-03-20T21:03:25.898" v="1319" actId="164"/>
        <pc:sldMkLst>
          <pc:docMk/>
          <pc:sldMk cId="3065128414" sldId="259"/>
        </pc:sldMkLst>
        <pc:spChg chg="add mod">
          <ac:chgData name="Hutinec, Nicole" userId="5d22cdb5-a0d1-4137-bf8c-f4603a013037" providerId="ADAL" clId="{35DBAE1F-2C83-4FAE-822B-F6C29D10D836}" dt="2023-03-20T21:03:25.898" v="1319" actId="164"/>
          <ac:spMkLst>
            <pc:docMk/>
            <pc:sldMk cId="3065128414" sldId="259"/>
            <ac:spMk id="4" creationId="{2ACBD5A8-C313-4D37-3889-5D8DA8B30C7F}"/>
          </ac:spMkLst>
        </pc:spChg>
        <pc:grpChg chg="add mod">
          <ac:chgData name="Hutinec, Nicole" userId="5d22cdb5-a0d1-4137-bf8c-f4603a013037" providerId="ADAL" clId="{35DBAE1F-2C83-4FAE-822B-F6C29D10D836}" dt="2023-03-20T21:03:25.898" v="1319" actId="164"/>
          <ac:grpSpMkLst>
            <pc:docMk/>
            <pc:sldMk cId="3065128414" sldId="259"/>
            <ac:grpSpMk id="5" creationId="{885470A2-7B6F-E243-778A-FEC4FE9E4742}"/>
          </ac:grpSpMkLst>
        </pc:grpChg>
        <pc:picChg chg="mod">
          <ac:chgData name="Hutinec, Nicole" userId="5d22cdb5-a0d1-4137-bf8c-f4603a013037" providerId="ADAL" clId="{35DBAE1F-2C83-4FAE-822B-F6C29D10D836}" dt="2023-03-20T21:03:25.898" v="1319" actId="164"/>
          <ac:picMkLst>
            <pc:docMk/>
            <pc:sldMk cId="3065128414" sldId="259"/>
            <ac:picMk id="3" creationId="{3852B4D0-5FBF-5AB7-BFEC-5DD089E7D7B7}"/>
          </ac:picMkLst>
        </pc:picChg>
      </pc:sldChg>
      <pc:sldChg chg="addSp modSp new mod">
        <pc:chgData name="Hutinec, Nicole" userId="5d22cdb5-a0d1-4137-bf8c-f4603a013037" providerId="ADAL" clId="{35DBAE1F-2C83-4FAE-822B-F6C29D10D836}" dt="2023-03-20T20:11:12.359" v="4" actId="14100"/>
        <pc:sldMkLst>
          <pc:docMk/>
          <pc:sldMk cId="675272051" sldId="260"/>
        </pc:sldMkLst>
        <pc:picChg chg="add mod">
          <ac:chgData name="Hutinec, Nicole" userId="5d22cdb5-a0d1-4137-bf8c-f4603a013037" providerId="ADAL" clId="{35DBAE1F-2C83-4FAE-822B-F6C29D10D836}" dt="2023-03-20T20:11:12.359" v="4" actId="14100"/>
          <ac:picMkLst>
            <pc:docMk/>
            <pc:sldMk cId="675272051" sldId="260"/>
            <ac:picMk id="3" creationId="{77C2B10E-DEA4-6390-899B-41E07B55C8A3}"/>
          </ac:picMkLst>
        </pc:picChg>
      </pc:sldChg>
      <pc:sldChg chg="addSp delSp modSp new mod">
        <pc:chgData name="Hutinec, Nicole" userId="5d22cdb5-a0d1-4137-bf8c-f4603a013037" providerId="ADAL" clId="{35DBAE1F-2C83-4FAE-822B-F6C29D10D836}" dt="2023-03-20T21:08:14.765" v="1388" actId="164"/>
        <pc:sldMkLst>
          <pc:docMk/>
          <pc:sldMk cId="2180357802" sldId="261"/>
        </pc:sldMkLst>
        <pc:spChg chg="add del mod">
          <ac:chgData name="Hutinec, Nicole" userId="5d22cdb5-a0d1-4137-bf8c-f4603a013037" providerId="ADAL" clId="{35DBAE1F-2C83-4FAE-822B-F6C29D10D836}" dt="2023-03-20T21:04:27.433" v="1322"/>
          <ac:spMkLst>
            <pc:docMk/>
            <pc:sldMk cId="2180357802" sldId="261"/>
            <ac:spMk id="4" creationId="{42FBD9E5-9EFC-7B1F-4DBE-8AFFA6B5627E}"/>
          </ac:spMkLst>
        </pc:spChg>
        <pc:spChg chg="add mod">
          <ac:chgData name="Hutinec, Nicole" userId="5d22cdb5-a0d1-4137-bf8c-f4603a013037" providerId="ADAL" clId="{35DBAE1F-2C83-4FAE-822B-F6C29D10D836}" dt="2023-03-20T21:08:14.765" v="1388" actId="164"/>
          <ac:spMkLst>
            <pc:docMk/>
            <pc:sldMk cId="2180357802" sldId="261"/>
            <ac:spMk id="5" creationId="{C3519C53-04CF-E982-09AE-101266B6B290}"/>
          </ac:spMkLst>
        </pc:spChg>
        <pc:spChg chg="add mod">
          <ac:chgData name="Hutinec, Nicole" userId="5d22cdb5-a0d1-4137-bf8c-f4603a013037" providerId="ADAL" clId="{35DBAE1F-2C83-4FAE-822B-F6C29D10D836}" dt="2023-03-20T21:08:14.765" v="1388" actId="164"/>
          <ac:spMkLst>
            <pc:docMk/>
            <pc:sldMk cId="2180357802" sldId="261"/>
            <ac:spMk id="6" creationId="{D9100FF7-A7E3-E3F0-3004-992C9EFA8D7E}"/>
          </ac:spMkLst>
        </pc:spChg>
        <pc:grpChg chg="add mod">
          <ac:chgData name="Hutinec, Nicole" userId="5d22cdb5-a0d1-4137-bf8c-f4603a013037" providerId="ADAL" clId="{35DBAE1F-2C83-4FAE-822B-F6C29D10D836}" dt="2023-03-20T21:08:14.765" v="1388" actId="164"/>
          <ac:grpSpMkLst>
            <pc:docMk/>
            <pc:sldMk cId="2180357802" sldId="261"/>
            <ac:grpSpMk id="7" creationId="{D84B0E7C-E29E-FDF0-6288-D0F9CA53E8ED}"/>
          </ac:grpSpMkLst>
        </pc:grpChg>
        <pc:picChg chg="add mod">
          <ac:chgData name="Hutinec, Nicole" userId="5d22cdb5-a0d1-4137-bf8c-f4603a013037" providerId="ADAL" clId="{35DBAE1F-2C83-4FAE-822B-F6C29D10D836}" dt="2023-03-20T21:08:14.765" v="1388" actId="164"/>
          <ac:picMkLst>
            <pc:docMk/>
            <pc:sldMk cId="2180357802" sldId="261"/>
            <ac:picMk id="3" creationId="{B6B2117F-ACCA-71FC-51BE-B15EEAB83D5C}"/>
          </ac:picMkLst>
        </pc:picChg>
      </pc:sldChg>
      <pc:sldChg chg="addSp modSp new mod">
        <pc:chgData name="Hutinec, Nicole" userId="5d22cdb5-a0d1-4137-bf8c-f4603a013037" providerId="ADAL" clId="{35DBAE1F-2C83-4FAE-822B-F6C29D10D836}" dt="2023-03-20T20:12:31.504" v="11" actId="14100"/>
        <pc:sldMkLst>
          <pc:docMk/>
          <pc:sldMk cId="1245864703" sldId="262"/>
        </pc:sldMkLst>
        <pc:picChg chg="add mod">
          <ac:chgData name="Hutinec, Nicole" userId="5d22cdb5-a0d1-4137-bf8c-f4603a013037" providerId="ADAL" clId="{35DBAE1F-2C83-4FAE-822B-F6C29D10D836}" dt="2023-03-20T20:12:31.504" v="11" actId="14100"/>
          <ac:picMkLst>
            <pc:docMk/>
            <pc:sldMk cId="1245864703" sldId="262"/>
            <ac:picMk id="3" creationId="{7DB415C5-0511-3A58-DBD1-529A83DFFDDA}"/>
          </ac:picMkLst>
        </pc:picChg>
      </pc:sldChg>
      <pc:sldChg chg="addSp modSp new mod">
        <pc:chgData name="Hutinec, Nicole" userId="5d22cdb5-a0d1-4137-bf8c-f4603a013037" providerId="ADAL" clId="{35DBAE1F-2C83-4FAE-822B-F6C29D10D836}" dt="2023-03-20T20:13:22.595" v="15" actId="14100"/>
        <pc:sldMkLst>
          <pc:docMk/>
          <pc:sldMk cId="4292017122" sldId="263"/>
        </pc:sldMkLst>
        <pc:picChg chg="add mod">
          <ac:chgData name="Hutinec, Nicole" userId="5d22cdb5-a0d1-4137-bf8c-f4603a013037" providerId="ADAL" clId="{35DBAE1F-2C83-4FAE-822B-F6C29D10D836}" dt="2023-03-20T20:13:22.595" v="15" actId="14100"/>
          <ac:picMkLst>
            <pc:docMk/>
            <pc:sldMk cId="4292017122" sldId="263"/>
            <ac:picMk id="3" creationId="{305721A4-518B-8C33-309D-CB89C05997F1}"/>
          </ac:picMkLst>
        </pc:picChg>
      </pc:sldChg>
      <pc:sldChg chg="addSp modSp new mod">
        <pc:chgData name="Hutinec, Nicole" userId="5d22cdb5-a0d1-4137-bf8c-f4603a013037" providerId="ADAL" clId="{35DBAE1F-2C83-4FAE-822B-F6C29D10D836}" dt="2023-03-20T20:14:35.072" v="19" actId="14100"/>
        <pc:sldMkLst>
          <pc:docMk/>
          <pc:sldMk cId="1393017539" sldId="264"/>
        </pc:sldMkLst>
        <pc:picChg chg="add mod">
          <ac:chgData name="Hutinec, Nicole" userId="5d22cdb5-a0d1-4137-bf8c-f4603a013037" providerId="ADAL" clId="{35DBAE1F-2C83-4FAE-822B-F6C29D10D836}" dt="2023-03-20T20:14:35.072" v="19" actId="14100"/>
          <ac:picMkLst>
            <pc:docMk/>
            <pc:sldMk cId="1393017539" sldId="264"/>
            <ac:picMk id="3" creationId="{CCEBEA34-72F9-5417-689A-6288DA135E84}"/>
          </ac:picMkLst>
        </pc:picChg>
      </pc:sldChg>
      <pc:sldChg chg="new del">
        <pc:chgData name="Hutinec, Nicole" userId="5d22cdb5-a0d1-4137-bf8c-f4603a013037" providerId="ADAL" clId="{35DBAE1F-2C83-4FAE-822B-F6C29D10D836}" dt="2023-03-20T20:20:18.731" v="22" actId="47"/>
        <pc:sldMkLst>
          <pc:docMk/>
          <pc:sldMk cId="2217270780" sldId="265"/>
        </pc:sldMkLst>
      </pc:sldChg>
      <pc:sldChg chg="addSp delSp modSp add mod">
        <pc:chgData name="Hutinec, Nicole" userId="5d22cdb5-a0d1-4137-bf8c-f4603a013037" providerId="ADAL" clId="{35DBAE1F-2C83-4FAE-822B-F6C29D10D836}" dt="2023-03-20T20:44:34.206" v="571" actId="1076"/>
        <pc:sldMkLst>
          <pc:docMk/>
          <pc:sldMk cId="3105982154" sldId="2147376955"/>
        </pc:sldMkLst>
        <pc:spChg chg="mod">
          <ac:chgData name="Hutinec, Nicole" userId="5d22cdb5-a0d1-4137-bf8c-f4603a013037" providerId="ADAL" clId="{35DBAE1F-2C83-4FAE-822B-F6C29D10D836}" dt="2023-03-20T20:42:22.204" v="352" actId="403"/>
          <ac:spMkLst>
            <pc:docMk/>
            <pc:sldMk cId="3105982154" sldId="2147376955"/>
            <ac:spMk id="2" creationId="{4D70C4C7-B4DE-9054-A40D-329643C269EE}"/>
          </ac:spMkLst>
        </pc:spChg>
        <pc:spChg chg="add mod">
          <ac:chgData name="Hutinec, Nicole" userId="5d22cdb5-a0d1-4137-bf8c-f4603a013037" providerId="ADAL" clId="{35DBAE1F-2C83-4FAE-822B-F6C29D10D836}" dt="2023-03-20T20:42:54.537" v="359"/>
          <ac:spMkLst>
            <pc:docMk/>
            <pc:sldMk cId="3105982154" sldId="2147376955"/>
            <ac:spMk id="14" creationId="{1C65C4F2-0C1F-6291-56D0-B91D7647F666}"/>
          </ac:spMkLst>
        </pc:spChg>
        <pc:spChg chg="add mod">
          <ac:chgData name="Hutinec, Nicole" userId="5d22cdb5-a0d1-4137-bf8c-f4603a013037" providerId="ADAL" clId="{35DBAE1F-2C83-4FAE-822B-F6C29D10D836}" dt="2023-03-20T20:43:38.117" v="395" actId="1076"/>
          <ac:spMkLst>
            <pc:docMk/>
            <pc:sldMk cId="3105982154" sldId="2147376955"/>
            <ac:spMk id="16" creationId="{B1050C30-07D0-90E8-BB8D-2F6CF9376640}"/>
          </ac:spMkLst>
        </pc:spChg>
        <pc:spChg chg="add mod">
          <ac:chgData name="Hutinec, Nicole" userId="5d22cdb5-a0d1-4137-bf8c-f4603a013037" providerId="ADAL" clId="{35DBAE1F-2C83-4FAE-822B-F6C29D10D836}" dt="2023-03-20T20:44:34.206" v="571" actId="1076"/>
          <ac:spMkLst>
            <pc:docMk/>
            <pc:sldMk cId="3105982154" sldId="2147376955"/>
            <ac:spMk id="17" creationId="{C7698470-4D3C-DD05-B991-3B6EE71BF5CB}"/>
          </ac:spMkLst>
        </pc:spChg>
        <pc:grpChg chg="add mod">
          <ac:chgData name="Hutinec, Nicole" userId="5d22cdb5-a0d1-4137-bf8c-f4603a013037" providerId="ADAL" clId="{35DBAE1F-2C83-4FAE-822B-F6C29D10D836}" dt="2023-03-20T20:37:43.553" v="65" actId="164"/>
          <ac:grpSpMkLst>
            <pc:docMk/>
            <pc:sldMk cId="3105982154" sldId="2147376955"/>
            <ac:grpSpMk id="8" creationId="{5C198E71-6CF5-B68E-0794-40F37067585B}"/>
          </ac:grpSpMkLst>
        </pc:grpChg>
        <pc:grpChg chg="add mod">
          <ac:chgData name="Hutinec, Nicole" userId="5d22cdb5-a0d1-4137-bf8c-f4603a013037" providerId="ADAL" clId="{35DBAE1F-2C83-4FAE-822B-F6C29D10D836}" dt="2023-03-20T20:37:43.553" v="65" actId="164"/>
          <ac:grpSpMkLst>
            <pc:docMk/>
            <pc:sldMk cId="3105982154" sldId="2147376955"/>
            <ac:grpSpMk id="9" creationId="{849ACAF8-E7FC-1E19-2E0E-74948768651F}"/>
          </ac:grpSpMkLst>
        </pc:grpChg>
        <pc:grpChg chg="add mod ord">
          <ac:chgData name="Hutinec, Nicole" userId="5d22cdb5-a0d1-4137-bf8c-f4603a013037" providerId="ADAL" clId="{35DBAE1F-2C83-4FAE-822B-F6C29D10D836}" dt="2023-03-20T20:38:03.091" v="67" actId="167"/>
          <ac:grpSpMkLst>
            <pc:docMk/>
            <pc:sldMk cId="3105982154" sldId="2147376955"/>
            <ac:grpSpMk id="12" creationId="{9187DECA-DA7C-F900-6306-10CD32CAC963}"/>
          </ac:grpSpMkLst>
        </pc:grpChg>
        <pc:picChg chg="mod">
          <ac:chgData name="Hutinec, Nicole" userId="5d22cdb5-a0d1-4137-bf8c-f4603a013037" providerId="ADAL" clId="{35DBAE1F-2C83-4FAE-822B-F6C29D10D836}" dt="2023-03-20T20:37:11.679" v="53" actId="164"/>
          <ac:picMkLst>
            <pc:docMk/>
            <pc:sldMk cId="3105982154" sldId="2147376955"/>
            <ac:picMk id="3" creationId="{31AE0500-E138-F58B-2E28-38E04F1F846D}"/>
          </ac:picMkLst>
        </pc:picChg>
        <pc:picChg chg="del mod">
          <ac:chgData name="Hutinec, Nicole" userId="5d22cdb5-a0d1-4137-bf8c-f4603a013037" providerId="ADAL" clId="{35DBAE1F-2C83-4FAE-822B-F6C29D10D836}" dt="2023-03-20T20:36:08.040" v="43" actId="478"/>
          <ac:picMkLst>
            <pc:docMk/>
            <pc:sldMk cId="3105982154" sldId="2147376955"/>
            <ac:picMk id="4" creationId="{A7404585-2633-936F-1AB5-5B9F44F4F33B}"/>
          </ac:picMkLst>
        </pc:picChg>
        <pc:picChg chg="add del mod">
          <ac:chgData name="Hutinec, Nicole" userId="5d22cdb5-a0d1-4137-bf8c-f4603a013037" providerId="ADAL" clId="{35DBAE1F-2C83-4FAE-822B-F6C29D10D836}" dt="2023-03-20T20:37:04.041" v="51" actId="478"/>
          <ac:picMkLst>
            <pc:docMk/>
            <pc:sldMk cId="3105982154" sldId="2147376955"/>
            <ac:picMk id="5" creationId="{BF5FF05E-CF39-CE96-AA66-0285F94177C3}"/>
          </ac:picMkLst>
        </pc:picChg>
        <pc:picChg chg="add del mod">
          <ac:chgData name="Hutinec, Nicole" userId="5d22cdb5-a0d1-4137-bf8c-f4603a013037" providerId="ADAL" clId="{35DBAE1F-2C83-4FAE-822B-F6C29D10D836}" dt="2023-03-20T20:37:06.632" v="52" actId="478"/>
          <ac:picMkLst>
            <pc:docMk/>
            <pc:sldMk cId="3105982154" sldId="2147376955"/>
            <ac:picMk id="6" creationId="{7C644A6F-F164-7C83-FA85-1CDA4391642F}"/>
          </ac:picMkLst>
        </pc:picChg>
        <pc:picChg chg="add mod">
          <ac:chgData name="Hutinec, Nicole" userId="5d22cdb5-a0d1-4137-bf8c-f4603a013037" providerId="ADAL" clId="{35DBAE1F-2C83-4FAE-822B-F6C29D10D836}" dt="2023-03-20T20:37:11.679" v="53" actId="164"/>
          <ac:picMkLst>
            <pc:docMk/>
            <pc:sldMk cId="3105982154" sldId="2147376955"/>
            <ac:picMk id="7" creationId="{0B4BF155-64DC-E771-269B-9D18E5B14BBE}"/>
          </ac:picMkLst>
        </pc:picChg>
        <pc:picChg chg="mod">
          <ac:chgData name="Hutinec, Nicole" userId="5d22cdb5-a0d1-4137-bf8c-f4603a013037" providerId="ADAL" clId="{35DBAE1F-2C83-4FAE-822B-F6C29D10D836}" dt="2023-03-20T20:37:16.207" v="54"/>
          <ac:picMkLst>
            <pc:docMk/>
            <pc:sldMk cId="3105982154" sldId="2147376955"/>
            <ac:picMk id="10" creationId="{446F1211-F4A1-7E39-496A-A6BA5B231DD1}"/>
          </ac:picMkLst>
        </pc:picChg>
        <pc:picChg chg="mod">
          <ac:chgData name="Hutinec, Nicole" userId="5d22cdb5-a0d1-4137-bf8c-f4603a013037" providerId="ADAL" clId="{35DBAE1F-2C83-4FAE-822B-F6C29D10D836}" dt="2023-03-20T20:37:16.207" v="54"/>
          <ac:picMkLst>
            <pc:docMk/>
            <pc:sldMk cId="3105982154" sldId="2147376955"/>
            <ac:picMk id="11" creationId="{6C207F89-B61F-0B92-AC66-A336958C2631}"/>
          </ac:picMkLst>
        </pc:picChg>
        <pc:picChg chg="add mod modCrop">
          <ac:chgData name="Hutinec, Nicole" userId="5d22cdb5-a0d1-4137-bf8c-f4603a013037" providerId="ADAL" clId="{35DBAE1F-2C83-4FAE-822B-F6C29D10D836}" dt="2023-03-20T20:39:06.510" v="124" actId="1076"/>
          <ac:picMkLst>
            <pc:docMk/>
            <pc:sldMk cId="3105982154" sldId="2147376955"/>
            <ac:picMk id="13" creationId="{1B4E7CBF-8149-FAA8-06ED-C6A232778657}"/>
          </ac:picMkLst>
        </pc:picChg>
        <pc:picChg chg="add mod modCrop">
          <ac:chgData name="Hutinec, Nicole" userId="5d22cdb5-a0d1-4137-bf8c-f4603a013037" providerId="ADAL" clId="{35DBAE1F-2C83-4FAE-822B-F6C29D10D836}" dt="2023-03-20T20:42:43.356" v="356" actId="1076"/>
          <ac:picMkLst>
            <pc:docMk/>
            <pc:sldMk cId="3105982154" sldId="2147376955"/>
            <ac:picMk id="15" creationId="{EF3219A8-A0C8-A295-CE82-DBB59EAF1422}"/>
          </ac:picMkLst>
        </pc:picChg>
      </pc:sldChg>
      <pc:sldChg chg="new del">
        <pc:chgData name="Hutinec, Nicole" userId="5d22cdb5-a0d1-4137-bf8c-f4603a013037" providerId="ADAL" clId="{35DBAE1F-2C83-4FAE-822B-F6C29D10D836}" dt="2023-03-20T20:45:31.361" v="574" actId="47"/>
        <pc:sldMkLst>
          <pc:docMk/>
          <pc:sldMk cId="2990347071" sldId="2147376956"/>
        </pc:sldMkLst>
      </pc:sldChg>
      <pc:sldChg chg="delSp modSp add mod">
        <pc:chgData name="Hutinec, Nicole" userId="5d22cdb5-a0d1-4137-bf8c-f4603a013037" providerId="ADAL" clId="{35DBAE1F-2C83-4FAE-822B-F6C29D10D836}" dt="2023-03-20T20:49:11.692" v="1138" actId="1076"/>
        <pc:sldMkLst>
          <pc:docMk/>
          <pc:sldMk cId="985506039" sldId="2147376957"/>
        </pc:sldMkLst>
        <pc:spChg chg="mod">
          <ac:chgData name="Hutinec, Nicole" userId="5d22cdb5-a0d1-4137-bf8c-f4603a013037" providerId="ADAL" clId="{35DBAE1F-2C83-4FAE-822B-F6C29D10D836}" dt="2023-03-20T20:45:49.979" v="599" actId="1076"/>
          <ac:spMkLst>
            <pc:docMk/>
            <pc:sldMk cId="985506039" sldId="2147376957"/>
            <ac:spMk id="2" creationId="{4D70C4C7-B4DE-9054-A40D-329643C269EE}"/>
          </ac:spMkLst>
        </pc:spChg>
        <pc:spChg chg="mod">
          <ac:chgData name="Hutinec, Nicole" userId="5d22cdb5-a0d1-4137-bf8c-f4603a013037" providerId="ADAL" clId="{35DBAE1F-2C83-4FAE-822B-F6C29D10D836}" dt="2023-03-20T20:48:46.770" v="1088" actId="20577"/>
          <ac:spMkLst>
            <pc:docMk/>
            <pc:sldMk cId="985506039" sldId="2147376957"/>
            <ac:spMk id="14" creationId="{1C65C4F2-0C1F-6291-56D0-B91D7647F666}"/>
          </ac:spMkLst>
        </pc:spChg>
        <pc:spChg chg="del mod">
          <ac:chgData name="Hutinec, Nicole" userId="5d22cdb5-a0d1-4137-bf8c-f4603a013037" providerId="ADAL" clId="{35DBAE1F-2C83-4FAE-822B-F6C29D10D836}" dt="2023-03-20T20:47:07.859" v="860" actId="478"/>
          <ac:spMkLst>
            <pc:docMk/>
            <pc:sldMk cId="985506039" sldId="2147376957"/>
            <ac:spMk id="16" creationId="{B1050C30-07D0-90E8-BB8D-2F6CF9376640}"/>
          </ac:spMkLst>
        </pc:spChg>
        <pc:spChg chg="mod">
          <ac:chgData name="Hutinec, Nicole" userId="5d22cdb5-a0d1-4137-bf8c-f4603a013037" providerId="ADAL" clId="{35DBAE1F-2C83-4FAE-822B-F6C29D10D836}" dt="2023-03-20T20:49:11.692" v="1138" actId="1076"/>
          <ac:spMkLst>
            <pc:docMk/>
            <pc:sldMk cId="985506039" sldId="2147376957"/>
            <ac:spMk id="17" creationId="{C7698470-4D3C-DD05-B991-3B6EE71BF5CB}"/>
          </ac:spMkLst>
        </pc:spChg>
        <pc:picChg chg="del">
          <ac:chgData name="Hutinec, Nicole" userId="5d22cdb5-a0d1-4137-bf8c-f4603a013037" providerId="ADAL" clId="{35DBAE1F-2C83-4FAE-822B-F6C29D10D836}" dt="2023-03-20T20:47:05.913" v="858" actId="478"/>
          <ac:picMkLst>
            <pc:docMk/>
            <pc:sldMk cId="985506039" sldId="2147376957"/>
            <ac:picMk id="15" creationId="{EF3219A8-A0C8-A295-CE82-DBB59EAF1422}"/>
          </ac:picMkLst>
        </pc:picChg>
      </pc:sldChg>
      <pc:sldChg chg="addSp delSp modSp add del mod ord">
        <pc:chgData name="Hutinec, Nicole" userId="5d22cdb5-a0d1-4137-bf8c-f4603a013037" providerId="ADAL" clId="{35DBAE1F-2C83-4FAE-822B-F6C29D10D836}" dt="2023-03-20T21:33:01.222" v="1650" actId="47"/>
        <pc:sldMkLst>
          <pc:docMk/>
          <pc:sldMk cId="2427131816" sldId="2147376958"/>
        </pc:sldMkLst>
        <pc:spChg chg="del">
          <ac:chgData name="Hutinec, Nicole" userId="5d22cdb5-a0d1-4137-bf8c-f4603a013037" providerId="ADAL" clId="{35DBAE1F-2C83-4FAE-822B-F6C29D10D836}" dt="2023-03-20T21:13:45.430" v="1390" actId="478"/>
          <ac:spMkLst>
            <pc:docMk/>
            <pc:sldMk cId="2427131816" sldId="2147376958"/>
            <ac:spMk id="2" creationId="{4D70C4C7-B4DE-9054-A40D-329643C269EE}"/>
          </ac:spMkLst>
        </pc:spChg>
        <pc:spChg chg="add del mod">
          <ac:chgData name="Hutinec, Nicole" userId="5d22cdb5-a0d1-4137-bf8c-f4603a013037" providerId="ADAL" clId="{35DBAE1F-2C83-4FAE-822B-F6C29D10D836}" dt="2023-03-20T21:13:48.929" v="1391" actId="478"/>
          <ac:spMkLst>
            <pc:docMk/>
            <pc:sldMk cId="2427131816" sldId="2147376958"/>
            <ac:spMk id="5" creationId="{A81043D4-CF76-F482-ABCB-E28CB9D20758}"/>
          </ac:spMkLst>
        </pc:spChg>
        <pc:spChg chg="del">
          <ac:chgData name="Hutinec, Nicole" userId="5d22cdb5-a0d1-4137-bf8c-f4603a013037" providerId="ADAL" clId="{35DBAE1F-2C83-4FAE-822B-F6C29D10D836}" dt="2023-03-20T21:14:35.774" v="1394" actId="478"/>
          <ac:spMkLst>
            <pc:docMk/>
            <pc:sldMk cId="2427131816" sldId="2147376958"/>
            <ac:spMk id="14" creationId="{1C65C4F2-0C1F-6291-56D0-B91D7647F666}"/>
          </ac:spMkLst>
        </pc:spChg>
        <pc:spChg chg="add mod">
          <ac:chgData name="Hutinec, Nicole" userId="5d22cdb5-a0d1-4137-bf8c-f4603a013037" providerId="ADAL" clId="{35DBAE1F-2C83-4FAE-822B-F6C29D10D836}" dt="2023-03-20T21:29:05.286" v="1573" actId="165"/>
          <ac:spMkLst>
            <pc:docMk/>
            <pc:sldMk cId="2427131816" sldId="2147376958"/>
            <ac:spMk id="16" creationId="{03CBCE51-03F9-6454-7B12-770551A7491B}"/>
          </ac:spMkLst>
        </pc:spChg>
        <pc:spChg chg="del">
          <ac:chgData name="Hutinec, Nicole" userId="5d22cdb5-a0d1-4137-bf8c-f4603a013037" providerId="ADAL" clId="{35DBAE1F-2C83-4FAE-822B-F6C29D10D836}" dt="2023-03-20T21:16:49.895" v="1503" actId="478"/>
          <ac:spMkLst>
            <pc:docMk/>
            <pc:sldMk cId="2427131816" sldId="2147376958"/>
            <ac:spMk id="17" creationId="{C7698470-4D3C-DD05-B991-3B6EE71BF5CB}"/>
          </ac:spMkLst>
        </pc:spChg>
        <pc:spChg chg="add mod topLvl">
          <ac:chgData name="Hutinec, Nicole" userId="5d22cdb5-a0d1-4137-bf8c-f4603a013037" providerId="ADAL" clId="{35DBAE1F-2C83-4FAE-822B-F6C29D10D836}" dt="2023-03-20T21:29:11.736" v="1574" actId="164"/>
          <ac:spMkLst>
            <pc:docMk/>
            <pc:sldMk cId="2427131816" sldId="2147376958"/>
            <ac:spMk id="21" creationId="{647D73EA-E6A9-20D6-58AD-A93A2A93D84B}"/>
          </ac:spMkLst>
        </pc:spChg>
        <pc:spChg chg="add mod topLvl">
          <ac:chgData name="Hutinec, Nicole" userId="5d22cdb5-a0d1-4137-bf8c-f4603a013037" providerId="ADAL" clId="{35DBAE1F-2C83-4FAE-822B-F6C29D10D836}" dt="2023-03-20T21:29:11.736" v="1574" actId="164"/>
          <ac:spMkLst>
            <pc:docMk/>
            <pc:sldMk cId="2427131816" sldId="2147376958"/>
            <ac:spMk id="22" creationId="{F5ED0ECA-BC18-8048-514E-1C6E3ECA3133}"/>
          </ac:spMkLst>
        </pc:spChg>
        <pc:spChg chg="add del mod topLvl">
          <ac:chgData name="Hutinec, Nicole" userId="5d22cdb5-a0d1-4137-bf8c-f4603a013037" providerId="ADAL" clId="{35DBAE1F-2C83-4FAE-822B-F6C29D10D836}" dt="2023-03-20T21:32:34.387" v="1647" actId="478"/>
          <ac:spMkLst>
            <pc:docMk/>
            <pc:sldMk cId="2427131816" sldId="2147376958"/>
            <ac:spMk id="23" creationId="{928FADAC-1C6A-F53E-1FFA-6D079B4F7C61}"/>
          </ac:spMkLst>
        </pc:spChg>
        <pc:spChg chg="add del mod">
          <ac:chgData name="Hutinec, Nicole" userId="5d22cdb5-a0d1-4137-bf8c-f4603a013037" providerId="ADAL" clId="{35DBAE1F-2C83-4FAE-822B-F6C29D10D836}" dt="2023-03-20T21:18:24.327" v="1532" actId="478"/>
          <ac:spMkLst>
            <pc:docMk/>
            <pc:sldMk cId="2427131816" sldId="2147376958"/>
            <ac:spMk id="24" creationId="{D5A5AEEE-0EFD-A8F8-BBDF-FD2012CD93F1}"/>
          </ac:spMkLst>
        </pc:spChg>
        <pc:grpChg chg="del topLvl">
          <ac:chgData name="Hutinec, Nicole" userId="5d22cdb5-a0d1-4137-bf8c-f4603a013037" providerId="ADAL" clId="{35DBAE1F-2C83-4FAE-822B-F6C29D10D836}" dt="2023-03-20T21:17:23.641" v="1512" actId="478"/>
          <ac:grpSpMkLst>
            <pc:docMk/>
            <pc:sldMk cId="2427131816" sldId="2147376958"/>
            <ac:grpSpMk id="8" creationId="{5C198E71-6CF5-B68E-0794-40F37067585B}"/>
          </ac:grpSpMkLst>
        </pc:grpChg>
        <pc:grpChg chg="del">
          <ac:chgData name="Hutinec, Nicole" userId="5d22cdb5-a0d1-4137-bf8c-f4603a013037" providerId="ADAL" clId="{35DBAE1F-2C83-4FAE-822B-F6C29D10D836}" dt="2023-03-20T21:16:52.817" v="1504" actId="478"/>
          <ac:grpSpMkLst>
            <pc:docMk/>
            <pc:sldMk cId="2427131816" sldId="2147376958"/>
            <ac:grpSpMk id="9" creationId="{849ACAF8-E7FC-1E19-2E0E-74948768651F}"/>
          </ac:grpSpMkLst>
        </pc:grpChg>
        <pc:grpChg chg="del">
          <ac:chgData name="Hutinec, Nicole" userId="5d22cdb5-a0d1-4137-bf8c-f4603a013037" providerId="ADAL" clId="{35DBAE1F-2C83-4FAE-822B-F6C29D10D836}" dt="2023-03-20T21:16:54.838" v="1505" actId="478"/>
          <ac:grpSpMkLst>
            <pc:docMk/>
            <pc:sldMk cId="2427131816" sldId="2147376958"/>
            <ac:grpSpMk id="12" creationId="{9187DECA-DA7C-F900-6306-10CD32CAC963}"/>
          </ac:grpSpMkLst>
        </pc:grpChg>
        <pc:grpChg chg="add mod topLvl">
          <ac:chgData name="Hutinec, Nicole" userId="5d22cdb5-a0d1-4137-bf8c-f4603a013037" providerId="ADAL" clId="{35DBAE1F-2C83-4FAE-822B-F6C29D10D836}" dt="2023-03-20T21:32:39.940" v="1648" actId="1076"/>
          <ac:grpSpMkLst>
            <pc:docMk/>
            <pc:sldMk cId="2427131816" sldId="2147376958"/>
            <ac:grpSpMk id="20" creationId="{153F22BE-2315-ABB9-D9C8-3C31E6B236F3}"/>
          </ac:grpSpMkLst>
        </pc:grpChg>
        <pc:grpChg chg="add del mod">
          <ac:chgData name="Hutinec, Nicole" userId="5d22cdb5-a0d1-4137-bf8c-f4603a013037" providerId="ADAL" clId="{35DBAE1F-2C83-4FAE-822B-F6C29D10D836}" dt="2023-03-20T21:29:05.286" v="1573" actId="165"/>
          <ac:grpSpMkLst>
            <pc:docMk/>
            <pc:sldMk cId="2427131816" sldId="2147376958"/>
            <ac:grpSpMk id="25" creationId="{A8AE83F2-24A5-67A8-1E25-2F651A8245DA}"/>
          </ac:grpSpMkLst>
        </pc:grpChg>
        <pc:grpChg chg="add mod ord">
          <ac:chgData name="Hutinec, Nicole" userId="5d22cdb5-a0d1-4137-bf8c-f4603a013037" providerId="ADAL" clId="{35DBAE1F-2C83-4FAE-822B-F6C29D10D836}" dt="2023-03-20T21:31:55.690" v="1644" actId="1076"/>
          <ac:grpSpMkLst>
            <pc:docMk/>
            <pc:sldMk cId="2427131816" sldId="2147376958"/>
            <ac:grpSpMk id="28" creationId="{2F870988-52B3-CC39-D0CF-F69DA4CEA492}"/>
          </ac:grpSpMkLst>
        </pc:grpChg>
        <pc:picChg chg="del">
          <ac:chgData name="Hutinec, Nicole" userId="5d22cdb5-a0d1-4137-bf8c-f4603a013037" providerId="ADAL" clId="{35DBAE1F-2C83-4FAE-822B-F6C29D10D836}" dt="2023-03-20T21:16:52.817" v="1504" actId="478"/>
          <ac:picMkLst>
            <pc:docMk/>
            <pc:sldMk cId="2427131816" sldId="2147376958"/>
            <ac:picMk id="10" creationId="{446F1211-F4A1-7E39-496A-A6BA5B231DD1}"/>
          </ac:picMkLst>
        </pc:picChg>
        <pc:picChg chg="del topLvl">
          <ac:chgData name="Hutinec, Nicole" userId="5d22cdb5-a0d1-4137-bf8c-f4603a013037" providerId="ADAL" clId="{35DBAE1F-2C83-4FAE-822B-F6C29D10D836}" dt="2023-03-20T21:16:54.838" v="1505" actId="478"/>
          <ac:picMkLst>
            <pc:docMk/>
            <pc:sldMk cId="2427131816" sldId="2147376958"/>
            <ac:picMk id="11" creationId="{6C207F89-B61F-0B92-AC66-A336958C2631}"/>
          </ac:picMkLst>
        </pc:picChg>
        <pc:picChg chg="del">
          <ac:chgData name="Hutinec, Nicole" userId="5d22cdb5-a0d1-4137-bf8c-f4603a013037" providerId="ADAL" clId="{35DBAE1F-2C83-4FAE-822B-F6C29D10D836}" dt="2023-03-20T21:13:45.430" v="1390" actId="478"/>
          <ac:picMkLst>
            <pc:docMk/>
            <pc:sldMk cId="2427131816" sldId="2147376958"/>
            <ac:picMk id="13" creationId="{1B4E7CBF-8149-FAA8-06ED-C6A232778657}"/>
          </ac:picMkLst>
        </pc:picChg>
        <pc:picChg chg="add mod modCrop">
          <ac:chgData name="Hutinec, Nicole" userId="5d22cdb5-a0d1-4137-bf8c-f4603a013037" providerId="ADAL" clId="{35DBAE1F-2C83-4FAE-822B-F6C29D10D836}" dt="2023-03-20T21:30:16.182" v="1592" actId="732"/>
          <ac:picMkLst>
            <pc:docMk/>
            <pc:sldMk cId="2427131816" sldId="2147376958"/>
            <ac:picMk id="15" creationId="{48D2DF74-E2EE-6457-5F90-6B74CA6325DB}"/>
          </ac:picMkLst>
        </pc:picChg>
        <pc:picChg chg="add mod topLvl modCrop">
          <ac:chgData name="Hutinec, Nicole" userId="5d22cdb5-a0d1-4137-bf8c-f4603a013037" providerId="ADAL" clId="{35DBAE1F-2C83-4FAE-822B-F6C29D10D836}" dt="2023-03-20T21:32:29.971" v="1646" actId="732"/>
          <ac:picMkLst>
            <pc:docMk/>
            <pc:sldMk cId="2427131816" sldId="2147376958"/>
            <ac:picMk id="19" creationId="{683C75C6-F6F9-EA7A-B86F-8444CF80E882}"/>
          </ac:picMkLst>
        </pc:picChg>
        <pc:picChg chg="add mod">
          <ac:chgData name="Hutinec, Nicole" userId="5d22cdb5-a0d1-4137-bf8c-f4603a013037" providerId="ADAL" clId="{35DBAE1F-2C83-4FAE-822B-F6C29D10D836}" dt="2023-03-20T21:32:41.706" v="1649" actId="1076"/>
          <ac:picMkLst>
            <pc:docMk/>
            <pc:sldMk cId="2427131816" sldId="2147376958"/>
            <ac:picMk id="27" creationId="{27606330-F6B7-E778-CBAA-AC0A1B706A92}"/>
          </ac:picMkLst>
        </pc:picChg>
      </pc:sldChg>
      <pc:sldChg chg="modSp add mod">
        <pc:chgData name="Hutinec, Nicole" userId="5d22cdb5-a0d1-4137-bf8c-f4603a013037" providerId="ADAL" clId="{35DBAE1F-2C83-4FAE-822B-F6C29D10D836}" dt="2023-03-20T21:31:35.488" v="1641" actId="1036"/>
        <pc:sldMkLst>
          <pc:docMk/>
          <pc:sldMk cId="4099094410" sldId="2147376959"/>
        </pc:sldMkLst>
        <pc:grpChg chg="mod">
          <ac:chgData name="Hutinec, Nicole" userId="5d22cdb5-a0d1-4137-bf8c-f4603a013037" providerId="ADAL" clId="{35DBAE1F-2C83-4FAE-822B-F6C29D10D836}" dt="2023-03-20T21:31:03.238" v="1600" actId="1076"/>
          <ac:grpSpMkLst>
            <pc:docMk/>
            <pc:sldMk cId="4099094410" sldId="2147376959"/>
            <ac:grpSpMk id="20" creationId="{153F22BE-2315-ABB9-D9C8-3C31E6B236F3}"/>
          </ac:grpSpMkLst>
        </pc:grpChg>
        <pc:grpChg chg="mod">
          <ac:chgData name="Hutinec, Nicole" userId="5d22cdb5-a0d1-4137-bf8c-f4603a013037" providerId="ADAL" clId="{35DBAE1F-2C83-4FAE-822B-F6C29D10D836}" dt="2023-03-20T21:31:35.488" v="1641" actId="1036"/>
          <ac:grpSpMkLst>
            <pc:docMk/>
            <pc:sldMk cId="4099094410" sldId="2147376959"/>
            <ac:grpSpMk id="28" creationId="{2F870988-52B3-CC39-D0CF-F69DA4CEA492}"/>
          </ac:grpSpMkLst>
        </pc:grpChg>
        <pc:picChg chg="mod">
          <ac:chgData name="Hutinec, Nicole" userId="5d22cdb5-a0d1-4137-bf8c-f4603a013037" providerId="ADAL" clId="{35DBAE1F-2C83-4FAE-822B-F6C29D10D836}" dt="2023-03-20T21:31:17.542" v="1604" actId="1037"/>
          <ac:picMkLst>
            <pc:docMk/>
            <pc:sldMk cId="4099094410" sldId="2147376959"/>
            <ac:picMk id="27" creationId="{27606330-F6B7-E778-CBAA-AC0A1B706A9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571308"/>
            <a:ext cx="6217920" cy="334264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042853"/>
            <a:ext cx="5486400" cy="2318067"/>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513395-2BBB-43FB-8BCA-C256FA8DB23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303608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13395-2BBB-43FB-8BCA-C256FA8DB23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394161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11175"/>
            <a:ext cx="1577340"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11175"/>
            <a:ext cx="4640580"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13395-2BBB-43FB-8BCA-C256FA8DB23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1697920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3_Blank">
    <p:bg>
      <p:bgPr>
        <a:solidFill>
          <a:srgbClr val="00487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7A8EC3-CD5F-D148-BCBF-E549561F3F31}"/>
              </a:ext>
            </a:extLst>
          </p:cNvPr>
          <p:cNvSpPr>
            <a:spLocks noGrp="1"/>
          </p:cNvSpPr>
          <p:nvPr>
            <p:ph type="body" sz="quarter" idx="23"/>
          </p:nvPr>
        </p:nvSpPr>
        <p:spPr>
          <a:xfrm>
            <a:off x="552222" y="983840"/>
            <a:ext cx="6210757" cy="2781702"/>
          </a:xfrm>
        </p:spPr>
        <p:txBody>
          <a:bodyPr>
            <a:noAutofit/>
          </a:bodyPr>
          <a:lstStyle>
            <a:lvl1pPr marL="0" indent="0">
              <a:buNone/>
              <a:defRPr sz="1601" b="1" i="0">
                <a:solidFill>
                  <a:schemeClr val="bg1"/>
                </a:solidFill>
                <a:latin typeface="Gill Sans SemiBold" panose="020B0502020104020203" pitchFamily="34" charset="-79"/>
                <a:cs typeface="Gill Sans SemiBold" panose="020B0502020104020203" pitchFamily="34" charset="-79"/>
              </a:defRPr>
            </a:lvl1pPr>
            <a:lvl2pPr marL="166348" indent="0">
              <a:buNone/>
              <a:defRPr sz="1456" b="1" i="0">
                <a:solidFill>
                  <a:schemeClr val="bg1"/>
                </a:solidFill>
                <a:latin typeface="Gill Sans SemiBold" panose="020B0502020104020203" pitchFamily="34" charset="-79"/>
                <a:cs typeface="Gill Sans SemiBold" panose="020B0502020104020203" pitchFamily="34" charset="-79"/>
              </a:defRPr>
            </a:lvl2pPr>
            <a:lvl3pPr marL="332695" indent="0">
              <a:buNone/>
              <a:defRPr sz="1310" b="1" i="0">
                <a:solidFill>
                  <a:schemeClr val="bg1"/>
                </a:solidFill>
                <a:latin typeface="Gill Sans SemiBold" panose="020B0502020104020203" pitchFamily="34" charset="-79"/>
                <a:cs typeface="Gill Sans SemiBold" panose="020B0502020104020203" pitchFamily="34" charset="-79"/>
              </a:defRPr>
            </a:lvl3pPr>
            <a:lvl4pPr marL="499043" indent="0">
              <a:buNone/>
              <a:defRPr sz="1164" b="1" i="0">
                <a:solidFill>
                  <a:schemeClr val="bg1"/>
                </a:solidFill>
                <a:latin typeface="Gill Sans SemiBold" panose="020B0502020104020203" pitchFamily="34" charset="-79"/>
                <a:cs typeface="Gill Sans SemiBold" panose="020B0502020104020203" pitchFamily="34" charset="-79"/>
              </a:defRPr>
            </a:lvl4pPr>
            <a:lvl5pPr marL="665390" indent="0">
              <a:buNone/>
              <a:defRPr sz="1164" b="1" i="0">
                <a:solidFill>
                  <a:schemeClr val="bg1"/>
                </a:solidFill>
                <a:latin typeface="Gill Sans SemiBold" panose="020B0502020104020203" pitchFamily="34" charset="-79"/>
                <a:cs typeface="Gill Sans SemiBold" panose="020B0502020104020203" pitchFamily="34" charset="-79"/>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08744444"/>
      </p:ext>
    </p:extLst>
  </p:cSld>
  <p:clrMapOvr>
    <a:masterClrMapping/>
  </p:clrMapOvr>
  <p:extLst>
    <p:ext uri="{DCECCB84-F9BA-43D5-87BE-67443E8EF086}">
      <p15:sldGuideLst xmlns:p15="http://schemas.microsoft.com/office/powerpoint/2012/main">
        <p15:guide id="1" pos="11708">
          <p15:clr>
            <a:srgbClr val="FBAE40"/>
          </p15:clr>
        </p15:guide>
        <p15:guide id="2" pos="9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13395-2BBB-43FB-8BCA-C256FA8DB23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149488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393635"/>
            <a:ext cx="6309360" cy="3993832"/>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425250"/>
            <a:ext cx="6309360" cy="2100262"/>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513395-2BBB-43FB-8BCA-C256FA8DB23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275947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555875"/>
            <a:ext cx="310896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555875"/>
            <a:ext cx="310896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513395-2BBB-43FB-8BCA-C256FA8DB236}"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72050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11177"/>
            <a:ext cx="630936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353628"/>
            <a:ext cx="3094672"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507105"/>
            <a:ext cx="3094672"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353628"/>
            <a:ext cx="3109913"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507105"/>
            <a:ext cx="3109913"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513395-2BBB-43FB-8BCA-C256FA8DB236}"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130223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513395-2BBB-43FB-8BCA-C256FA8DB236}"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221739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13395-2BBB-43FB-8BCA-C256FA8DB236}"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410131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82397"/>
            <a:ext cx="3703320" cy="6823075"/>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32513395-2BBB-43FB-8BCA-C256FA8DB236}"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178768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82397"/>
            <a:ext cx="3703320" cy="6823075"/>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32513395-2BBB-43FB-8BCA-C256FA8DB236}"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0E6B4-2941-4199-96EE-B37F647C7A1B}" type="slidenum">
              <a:rPr lang="en-US" smtClean="0"/>
              <a:t>‹#›</a:t>
            </a:fld>
            <a:endParaRPr lang="en-US"/>
          </a:p>
        </p:txBody>
      </p:sp>
    </p:spTree>
    <p:extLst>
      <p:ext uri="{BB962C8B-B14F-4D97-AF65-F5344CB8AC3E}">
        <p14:creationId xmlns:p14="http://schemas.microsoft.com/office/powerpoint/2010/main" val="293296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11177"/>
            <a:ext cx="630936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555875"/>
            <a:ext cx="630936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898892"/>
            <a:ext cx="1645920" cy="511175"/>
          </a:xfrm>
          <a:prstGeom prst="rect">
            <a:avLst/>
          </a:prstGeom>
        </p:spPr>
        <p:txBody>
          <a:bodyPr vert="horz" lIns="91440" tIns="45720" rIns="91440" bIns="45720" rtlCol="0" anchor="ctr"/>
          <a:lstStyle>
            <a:lvl1pPr algn="l">
              <a:defRPr sz="960">
                <a:solidFill>
                  <a:schemeClr val="tx1">
                    <a:tint val="75000"/>
                  </a:schemeClr>
                </a:solidFill>
              </a:defRPr>
            </a:lvl1pPr>
          </a:lstStyle>
          <a:p>
            <a:fld id="{32513395-2BBB-43FB-8BCA-C256FA8DB236}" type="datetimeFigureOut">
              <a:rPr lang="en-US" smtClean="0"/>
              <a:t>3/27/2023</a:t>
            </a:fld>
            <a:endParaRPr lang="en-US"/>
          </a:p>
        </p:txBody>
      </p:sp>
      <p:sp>
        <p:nvSpPr>
          <p:cNvPr id="5" name="Footer Placeholder 4"/>
          <p:cNvSpPr>
            <a:spLocks noGrp="1"/>
          </p:cNvSpPr>
          <p:nvPr>
            <p:ph type="ftr" sz="quarter" idx="3"/>
          </p:nvPr>
        </p:nvSpPr>
        <p:spPr>
          <a:xfrm>
            <a:off x="2423160" y="8898892"/>
            <a:ext cx="2468880" cy="511175"/>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898892"/>
            <a:ext cx="1645920" cy="511175"/>
          </a:xfrm>
          <a:prstGeom prst="rect">
            <a:avLst/>
          </a:prstGeom>
        </p:spPr>
        <p:txBody>
          <a:bodyPr vert="horz" lIns="91440" tIns="45720" rIns="91440" bIns="45720" rtlCol="0" anchor="ctr"/>
          <a:lstStyle>
            <a:lvl1pPr algn="r">
              <a:defRPr sz="960">
                <a:solidFill>
                  <a:schemeClr val="tx1">
                    <a:tint val="75000"/>
                  </a:schemeClr>
                </a:solidFill>
              </a:defRPr>
            </a:lvl1pPr>
          </a:lstStyle>
          <a:p>
            <a:fld id="{1090E6B4-2941-4199-96EE-B37F647C7A1B}" type="slidenum">
              <a:rPr lang="en-US" smtClean="0"/>
              <a:t>‹#›</a:t>
            </a:fld>
            <a:endParaRPr lang="en-US"/>
          </a:p>
        </p:txBody>
      </p:sp>
    </p:spTree>
    <p:extLst>
      <p:ext uri="{BB962C8B-B14F-4D97-AF65-F5344CB8AC3E}">
        <p14:creationId xmlns:p14="http://schemas.microsoft.com/office/powerpoint/2010/main" val="376933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B03FB7-0F4D-129C-48D4-33F3F482CDD6}"/>
              </a:ext>
            </a:extLst>
          </p:cNvPr>
          <p:cNvPicPr>
            <a:picLocks noChangeAspect="1"/>
          </p:cNvPicPr>
          <p:nvPr/>
        </p:nvPicPr>
        <p:blipFill>
          <a:blip r:embed="rId2"/>
          <a:stretch>
            <a:fillRect/>
          </a:stretch>
        </p:blipFill>
        <p:spPr>
          <a:xfrm>
            <a:off x="65187" y="45720"/>
            <a:ext cx="7189054" cy="9516605"/>
          </a:xfrm>
          <a:prstGeom prst="rect">
            <a:avLst/>
          </a:prstGeom>
        </p:spPr>
      </p:pic>
      <p:sp>
        <p:nvSpPr>
          <p:cNvPr id="3" name="TextBox 2">
            <a:extLst>
              <a:ext uri="{FF2B5EF4-FFF2-40B4-BE49-F238E27FC236}">
                <a16:creationId xmlns:a16="http://schemas.microsoft.com/office/drawing/2014/main" id="{23E519E3-675E-DDE2-90ED-8F11CC31F192}"/>
              </a:ext>
            </a:extLst>
          </p:cNvPr>
          <p:cNvSpPr txBox="1"/>
          <p:nvPr/>
        </p:nvSpPr>
        <p:spPr>
          <a:xfrm>
            <a:off x="1828800" y="9089084"/>
            <a:ext cx="3657600" cy="276999"/>
          </a:xfrm>
          <a:prstGeom prst="rect">
            <a:avLst/>
          </a:prstGeom>
          <a:noFill/>
        </p:spPr>
        <p:txBody>
          <a:bodyPr wrap="square">
            <a:spAutoFit/>
          </a:bodyPr>
          <a:lstStyle/>
          <a:p>
            <a:pPr marL="0" marR="0" algn="ctr">
              <a:spcBef>
                <a:spcPts val="0"/>
              </a:spcBef>
              <a:spcAft>
                <a:spcPts val="0"/>
              </a:spcAft>
            </a:pPr>
            <a:r>
              <a:rPr lang="en-CA" sz="1200" dirty="0">
                <a:solidFill>
                  <a:schemeClr val="bg1"/>
                </a:solidFill>
                <a:effectLst/>
                <a:latin typeface="Calibri" panose="020F0502020204030204" pitchFamily="34" charset="0"/>
                <a:ea typeface="Calibri" panose="020F0502020204030204" pitchFamily="34" charset="0"/>
              </a:rPr>
              <a:t>©2023 Unilever Canada Inc. </a:t>
            </a:r>
            <a:endParaRPr lang="en-US" sz="12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3173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87DECA-DA7C-F900-6306-10CD32CAC963}"/>
              </a:ext>
            </a:extLst>
          </p:cNvPr>
          <p:cNvGrpSpPr/>
          <p:nvPr/>
        </p:nvGrpSpPr>
        <p:grpSpPr>
          <a:xfrm>
            <a:off x="0" y="686089"/>
            <a:ext cx="7415554" cy="8229022"/>
            <a:chOff x="-33366" y="136606"/>
            <a:chExt cx="7415554" cy="8229022"/>
          </a:xfrm>
        </p:grpSpPr>
        <p:grpSp>
          <p:nvGrpSpPr>
            <p:cNvPr id="8" name="Group 7">
              <a:extLst>
                <a:ext uri="{FF2B5EF4-FFF2-40B4-BE49-F238E27FC236}">
                  <a16:creationId xmlns:a16="http://schemas.microsoft.com/office/drawing/2014/main" id="{5C198E71-6CF5-B68E-0794-40F37067585B}"/>
                </a:ext>
              </a:extLst>
            </p:cNvPr>
            <p:cNvGrpSpPr/>
            <p:nvPr/>
          </p:nvGrpSpPr>
          <p:grpSpPr>
            <a:xfrm>
              <a:off x="257" y="136606"/>
              <a:ext cx="7381931" cy="4114511"/>
              <a:chOff x="257" y="136606"/>
              <a:chExt cx="7381931" cy="4114511"/>
            </a:xfrm>
          </p:grpSpPr>
          <p:pic>
            <p:nvPicPr>
              <p:cNvPr id="3" name="object 4">
                <a:extLst>
                  <a:ext uri="{FF2B5EF4-FFF2-40B4-BE49-F238E27FC236}">
                    <a16:creationId xmlns:a16="http://schemas.microsoft.com/office/drawing/2014/main" id="{31AE0500-E138-F58B-2E28-38E04F1F846D}"/>
                  </a:ext>
                </a:extLst>
              </p:cNvPr>
              <p:cNvPicPr/>
              <p:nvPr/>
            </p:nvPicPr>
            <p:blipFill>
              <a:blip r:embed="rId2" cstate="print">
                <a:alphaModFix amt="27000"/>
              </a:blip>
              <a:stretch>
                <a:fillRect/>
              </a:stretch>
            </p:blipFill>
            <p:spPr>
              <a:xfrm>
                <a:off x="257" y="136606"/>
                <a:ext cx="3657343" cy="4114511"/>
              </a:xfrm>
              <a:prstGeom prst="rect">
                <a:avLst/>
              </a:prstGeom>
            </p:spPr>
          </p:pic>
          <p:pic>
            <p:nvPicPr>
              <p:cNvPr id="7" name="object 4">
                <a:extLst>
                  <a:ext uri="{FF2B5EF4-FFF2-40B4-BE49-F238E27FC236}">
                    <a16:creationId xmlns:a16="http://schemas.microsoft.com/office/drawing/2014/main" id="{0B4BF155-64DC-E771-269B-9D18E5B14BBE}"/>
                  </a:ext>
                </a:extLst>
              </p:cNvPr>
              <p:cNvPicPr/>
              <p:nvPr/>
            </p:nvPicPr>
            <p:blipFill>
              <a:blip r:embed="rId2" cstate="print">
                <a:alphaModFix amt="27000"/>
              </a:blip>
              <a:stretch>
                <a:fillRect/>
              </a:stretch>
            </p:blipFill>
            <p:spPr>
              <a:xfrm>
                <a:off x="3724845" y="136606"/>
                <a:ext cx="3657343" cy="4114511"/>
              </a:xfrm>
              <a:prstGeom prst="rect">
                <a:avLst/>
              </a:prstGeom>
            </p:spPr>
          </p:pic>
        </p:grpSp>
        <p:grpSp>
          <p:nvGrpSpPr>
            <p:cNvPr id="9" name="Group 8">
              <a:extLst>
                <a:ext uri="{FF2B5EF4-FFF2-40B4-BE49-F238E27FC236}">
                  <a16:creationId xmlns:a16="http://schemas.microsoft.com/office/drawing/2014/main" id="{849ACAF8-E7FC-1E19-2E0E-74948768651F}"/>
                </a:ext>
              </a:extLst>
            </p:cNvPr>
            <p:cNvGrpSpPr/>
            <p:nvPr/>
          </p:nvGrpSpPr>
          <p:grpSpPr>
            <a:xfrm>
              <a:off x="-33366" y="4251117"/>
              <a:ext cx="7381931" cy="4114511"/>
              <a:chOff x="257" y="136606"/>
              <a:chExt cx="7381931" cy="4114511"/>
            </a:xfrm>
          </p:grpSpPr>
          <p:pic>
            <p:nvPicPr>
              <p:cNvPr id="10" name="object 4">
                <a:extLst>
                  <a:ext uri="{FF2B5EF4-FFF2-40B4-BE49-F238E27FC236}">
                    <a16:creationId xmlns:a16="http://schemas.microsoft.com/office/drawing/2014/main" id="{446F1211-F4A1-7E39-496A-A6BA5B231DD1}"/>
                  </a:ext>
                </a:extLst>
              </p:cNvPr>
              <p:cNvPicPr/>
              <p:nvPr/>
            </p:nvPicPr>
            <p:blipFill>
              <a:blip r:embed="rId2" cstate="print">
                <a:alphaModFix amt="27000"/>
              </a:blip>
              <a:stretch>
                <a:fillRect/>
              </a:stretch>
            </p:blipFill>
            <p:spPr>
              <a:xfrm>
                <a:off x="257" y="136606"/>
                <a:ext cx="3657343" cy="4114511"/>
              </a:xfrm>
              <a:prstGeom prst="rect">
                <a:avLst/>
              </a:prstGeom>
            </p:spPr>
          </p:pic>
          <p:pic>
            <p:nvPicPr>
              <p:cNvPr id="11" name="object 4">
                <a:extLst>
                  <a:ext uri="{FF2B5EF4-FFF2-40B4-BE49-F238E27FC236}">
                    <a16:creationId xmlns:a16="http://schemas.microsoft.com/office/drawing/2014/main" id="{6C207F89-B61F-0B92-AC66-A336958C2631}"/>
                  </a:ext>
                </a:extLst>
              </p:cNvPr>
              <p:cNvPicPr/>
              <p:nvPr/>
            </p:nvPicPr>
            <p:blipFill>
              <a:blip r:embed="rId2" cstate="print">
                <a:alphaModFix amt="27000"/>
              </a:blip>
              <a:stretch>
                <a:fillRect/>
              </a:stretch>
            </p:blipFill>
            <p:spPr>
              <a:xfrm>
                <a:off x="3724845" y="136606"/>
                <a:ext cx="3657343" cy="4114511"/>
              </a:xfrm>
              <a:prstGeom prst="rect">
                <a:avLst/>
              </a:prstGeom>
            </p:spPr>
          </p:pic>
        </p:grpSp>
      </p:grpSp>
      <p:sp>
        <p:nvSpPr>
          <p:cNvPr id="2" name="Text Placeholder 1">
            <a:extLst>
              <a:ext uri="{FF2B5EF4-FFF2-40B4-BE49-F238E27FC236}">
                <a16:creationId xmlns:a16="http://schemas.microsoft.com/office/drawing/2014/main" id="{4D70C4C7-B4DE-9054-A40D-329643C269EE}"/>
              </a:ext>
            </a:extLst>
          </p:cNvPr>
          <p:cNvSpPr>
            <a:spLocks noGrp="1"/>
          </p:cNvSpPr>
          <p:nvPr>
            <p:ph type="body" sz="quarter" idx="23"/>
          </p:nvPr>
        </p:nvSpPr>
        <p:spPr>
          <a:xfrm>
            <a:off x="1552479" y="1626938"/>
            <a:ext cx="4009021" cy="433971"/>
          </a:xfrm>
        </p:spPr>
        <p:txBody>
          <a:bodyPr/>
          <a:lstStyle/>
          <a:p>
            <a:pPr algn="ctr"/>
            <a:r>
              <a:rPr lang="en-GB" sz="3200" dirty="0">
                <a:effectLst>
                  <a:outerShdw blurRad="38100" dist="38100" dir="2700000" algn="tl">
                    <a:srgbClr val="000000">
                      <a:alpha val="43137"/>
                    </a:srgbClr>
                  </a:outerShdw>
                </a:effectLst>
              </a:rPr>
              <a:t>SCAVENGER HUNT</a:t>
            </a:r>
          </a:p>
        </p:txBody>
      </p:sp>
      <p:pic>
        <p:nvPicPr>
          <p:cNvPr id="13" name="Picture 12">
            <a:extLst>
              <a:ext uri="{FF2B5EF4-FFF2-40B4-BE49-F238E27FC236}">
                <a16:creationId xmlns:a16="http://schemas.microsoft.com/office/drawing/2014/main" id="{1B4E7CBF-8149-FAA8-06ED-C6A232778657}"/>
              </a:ext>
            </a:extLst>
          </p:cNvPr>
          <p:cNvPicPr>
            <a:picLocks noChangeAspect="1"/>
          </p:cNvPicPr>
          <p:nvPr/>
        </p:nvPicPr>
        <p:blipFill rotWithShape="1">
          <a:blip r:embed="rId3"/>
          <a:srcRect l="18961" t="33382" r="14850" b="42970"/>
          <a:stretch/>
        </p:blipFill>
        <p:spPr>
          <a:xfrm>
            <a:off x="2332911" y="301085"/>
            <a:ext cx="2448158" cy="1157835"/>
          </a:xfrm>
          <a:prstGeom prst="rect">
            <a:avLst/>
          </a:prstGeom>
        </p:spPr>
      </p:pic>
      <p:sp>
        <p:nvSpPr>
          <p:cNvPr id="14" name="Text Placeholder 1">
            <a:extLst>
              <a:ext uri="{FF2B5EF4-FFF2-40B4-BE49-F238E27FC236}">
                <a16:creationId xmlns:a16="http://schemas.microsoft.com/office/drawing/2014/main" id="{1C65C4F2-0C1F-6291-56D0-B91D7647F666}"/>
              </a:ext>
            </a:extLst>
          </p:cNvPr>
          <p:cNvSpPr txBox="1">
            <a:spLocks/>
          </p:cNvSpPr>
          <p:nvPr/>
        </p:nvSpPr>
        <p:spPr>
          <a:xfrm>
            <a:off x="451608" y="2668190"/>
            <a:ext cx="6210757" cy="1192158"/>
          </a:xfrm>
          <a:prstGeom prst="rect">
            <a:avLst/>
          </a:prstGeom>
        </p:spPr>
        <p:txBody>
          <a:bodyPr vert="horz" lIns="91440" tIns="45720" rIns="91440" bIns="45720" rtlCol="0">
            <a:noAutofit/>
          </a:bodyPr>
          <a:lstStyle>
            <a:lvl1pPr marL="0" indent="0" algn="l" defTabSz="731520" rtl="0" eaLnBrk="1" latinLnBrk="0" hangingPunct="1">
              <a:lnSpc>
                <a:spcPct val="90000"/>
              </a:lnSpc>
              <a:spcBef>
                <a:spcPts val="800"/>
              </a:spcBef>
              <a:buFont typeface="Arial" panose="020B0604020202020204" pitchFamily="34" charset="0"/>
              <a:buNone/>
              <a:defRPr sz="1601" b="1" i="0" kern="1200">
                <a:solidFill>
                  <a:schemeClr val="bg1"/>
                </a:solidFill>
                <a:latin typeface="Gill Sans SemiBold" panose="020B0502020104020203" pitchFamily="34" charset="-79"/>
                <a:ea typeface="+mn-ea"/>
                <a:cs typeface="Gill Sans SemiBold" panose="020B0502020104020203" pitchFamily="34" charset="-79"/>
              </a:defRPr>
            </a:lvl1pPr>
            <a:lvl2pPr marL="166348" indent="0" algn="l" defTabSz="731520" rtl="0" eaLnBrk="1" latinLnBrk="0" hangingPunct="1">
              <a:lnSpc>
                <a:spcPct val="90000"/>
              </a:lnSpc>
              <a:spcBef>
                <a:spcPts val="400"/>
              </a:spcBef>
              <a:buFont typeface="Arial" panose="020B0604020202020204" pitchFamily="34" charset="0"/>
              <a:buNone/>
              <a:defRPr sz="1456" b="1" i="0" kern="1200">
                <a:solidFill>
                  <a:schemeClr val="bg1"/>
                </a:solidFill>
                <a:latin typeface="Gill Sans SemiBold" panose="020B0502020104020203" pitchFamily="34" charset="-79"/>
                <a:ea typeface="+mn-ea"/>
                <a:cs typeface="Gill Sans SemiBold" panose="020B0502020104020203" pitchFamily="34" charset="-79"/>
              </a:defRPr>
            </a:lvl2pPr>
            <a:lvl3pPr marL="332695" indent="0" algn="l" defTabSz="731520" rtl="0" eaLnBrk="1" latinLnBrk="0" hangingPunct="1">
              <a:lnSpc>
                <a:spcPct val="90000"/>
              </a:lnSpc>
              <a:spcBef>
                <a:spcPts val="400"/>
              </a:spcBef>
              <a:buFont typeface="Arial" panose="020B0604020202020204" pitchFamily="34" charset="0"/>
              <a:buNone/>
              <a:defRPr sz="1310" b="1" i="0" kern="1200">
                <a:solidFill>
                  <a:schemeClr val="bg1"/>
                </a:solidFill>
                <a:latin typeface="Gill Sans SemiBold" panose="020B0502020104020203" pitchFamily="34" charset="-79"/>
                <a:ea typeface="+mn-ea"/>
                <a:cs typeface="Gill Sans SemiBold" panose="020B0502020104020203" pitchFamily="34" charset="-79"/>
              </a:defRPr>
            </a:lvl3pPr>
            <a:lvl4pPr marL="499043"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4pPr>
            <a:lvl5pPr marL="665390"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a:lstStyle>
          <a:p>
            <a:pPr algn="ctr"/>
            <a:r>
              <a:rPr lang="en-GB" sz="2400" dirty="0"/>
              <a:t>HOW IT WORKS:</a:t>
            </a:r>
          </a:p>
          <a:p>
            <a:pPr algn="ctr"/>
            <a:r>
              <a:rPr lang="en-GB" sz="2400" dirty="0"/>
              <a:t>Hidden around the room are some of the most commonly wasted ingredients. Find as many ingredients as you can and use your creativity to come up with your own unique </a:t>
            </a:r>
            <a:r>
              <a:rPr lang="en-GB" sz="2400" dirty="0" err="1"/>
              <a:t>Flexipe</a:t>
            </a:r>
            <a:r>
              <a:rPr lang="en-GB" sz="2400" dirty="0"/>
              <a:t>!</a:t>
            </a:r>
          </a:p>
        </p:txBody>
      </p:sp>
      <p:pic>
        <p:nvPicPr>
          <p:cNvPr id="15" name="Picture 14">
            <a:extLst>
              <a:ext uri="{FF2B5EF4-FFF2-40B4-BE49-F238E27FC236}">
                <a16:creationId xmlns:a16="http://schemas.microsoft.com/office/drawing/2014/main" id="{EF3219A8-A0C8-A295-CE82-DBB59EAF1422}"/>
              </a:ext>
            </a:extLst>
          </p:cNvPr>
          <p:cNvPicPr>
            <a:picLocks noChangeAspect="1"/>
          </p:cNvPicPr>
          <p:nvPr/>
        </p:nvPicPr>
        <p:blipFill rotWithShape="1">
          <a:blip r:embed="rId4"/>
          <a:srcRect l="2695" t="60164" r="1792" b="1390"/>
          <a:stretch/>
        </p:blipFill>
        <p:spPr>
          <a:xfrm>
            <a:off x="1373185" y="5659787"/>
            <a:ext cx="4367605" cy="2280690"/>
          </a:xfrm>
          <a:prstGeom prst="roundRect">
            <a:avLst/>
          </a:prstGeom>
        </p:spPr>
      </p:pic>
      <p:sp>
        <p:nvSpPr>
          <p:cNvPr id="16" name="Text Placeholder 1">
            <a:extLst>
              <a:ext uri="{FF2B5EF4-FFF2-40B4-BE49-F238E27FC236}">
                <a16:creationId xmlns:a16="http://schemas.microsoft.com/office/drawing/2014/main" id="{B1050C30-07D0-90E8-BB8D-2F6CF9376640}"/>
              </a:ext>
            </a:extLst>
          </p:cNvPr>
          <p:cNvSpPr txBox="1">
            <a:spLocks/>
          </p:cNvSpPr>
          <p:nvPr/>
        </p:nvSpPr>
        <p:spPr>
          <a:xfrm>
            <a:off x="451607" y="5191271"/>
            <a:ext cx="6210757" cy="382160"/>
          </a:xfrm>
          <a:prstGeom prst="rect">
            <a:avLst/>
          </a:prstGeom>
        </p:spPr>
        <p:txBody>
          <a:bodyPr vert="horz" lIns="91440" tIns="45720" rIns="91440" bIns="45720" rtlCol="0">
            <a:noAutofit/>
          </a:bodyPr>
          <a:lstStyle>
            <a:lvl1pPr marL="0" indent="0" algn="l" defTabSz="731520" rtl="0" eaLnBrk="1" latinLnBrk="0" hangingPunct="1">
              <a:lnSpc>
                <a:spcPct val="90000"/>
              </a:lnSpc>
              <a:spcBef>
                <a:spcPts val="800"/>
              </a:spcBef>
              <a:buFont typeface="Arial" panose="020B0604020202020204" pitchFamily="34" charset="0"/>
              <a:buNone/>
              <a:defRPr sz="1601" b="1" i="0" kern="1200">
                <a:solidFill>
                  <a:schemeClr val="bg1"/>
                </a:solidFill>
                <a:latin typeface="Gill Sans SemiBold" panose="020B0502020104020203" pitchFamily="34" charset="-79"/>
                <a:ea typeface="+mn-ea"/>
                <a:cs typeface="Gill Sans SemiBold" panose="020B0502020104020203" pitchFamily="34" charset="-79"/>
              </a:defRPr>
            </a:lvl1pPr>
            <a:lvl2pPr marL="166348" indent="0" algn="l" defTabSz="731520" rtl="0" eaLnBrk="1" latinLnBrk="0" hangingPunct="1">
              <a:lnSpc>
                <a:spcPct val="90000"/>
              </a:lnSpc>
              <a:spcBef>
                <a:spcPts val="400"/>
              </a:spcBef>
              <a:buFont typeface="Arial" panose="020B0604020202020204" pitchFamily="34" charset="0"/>
              <a:buNone/>
              <a:defRPr sz="1456" b="1" i="0" kern="1200">
                <a:solidFill>
                  <a:schemeClr val="bg1"/>
                </a:solidFill>
                <a:latin typeface="Gill Sans SemiBold" panose="020B0502020104020203" pitchFamily="34" charset="-79"/>
                <a:ea typeface="+mn-ea"/>
                <a:cs typeface="Gill Sans SemiBold" panose="020B0502020104020203" pitchFamily="34" charset="-79"/>
              </a:defRPr>
            </a:lvl2pPr>
            <a:lvl3pPr marL="332695" indent="0" algn="l" defTabSz="731520" rtl="0" eaLnBrk="1" latinLnBrk="0" hangingPunct="1">
              <a:lnSpc>
                <a:spcPct val="90000"/>
              </a:lnSpc>
              <a:spcBef>
                <a:spcPts val="400"/>
              </a:spcBef>
              <a:buFont typeface="Arial" panose="020B0604020202020204" pitchFamily="34" charset="0"/>
              <a:buNone/>
              <a:defRPr sz="1310" b="1" i="0" kern="1200">
                <a:solidFill>
                  <a:schemeClr val="bg1"/>
                </a:solidFill>
                <a:latin typeface="Gill Sans SemiBold" panose="020B0502020104020203" pitchFamily="34" charset="-79"/>
                <a:ea typeface="+mn-ea"/>
                <a:cs typeface="Gill Sans SemiBold" panose="020B0502020104020203" pitchFamily="34" charset="-79"/>
              </a:defRPr>
            </a:lvl3pPr>
            <a:lvl4pPr marL="499043"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4pPr>
            <a:lvl5pPr marL="665390"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a:lstStyle>
          <a:p>
            <a:pPr algn="ctr"/>
            <a:r>
              <a:rPr lang="en-GB" sz="2400" i="1" dirty="0"/>
              <a:t>Remember the 3+1 Approach:</a:t>
            </a:r>
          </a:p>
        </p:txBody>
      </p:sp>
      <p:sp>
        <p:nvSpPr>
          <p:cNvPr id="17" name="Text Placeholder 1">
            <a:extLst>
              <a:ext uri="{FF2B5EF4-FFF2-40B4-BE49-F238E27FC236}">
                <a16:creationId xmlns:a16="http://schemas.microsoft.com/office/drawing/2014/main" id="{C7698470-4D3C-DD05-B991-3B6EE71BF5CB}"/>
              </a:ext>
            </a:extLst>
          </p:cNvPr>
          <p:cNvSpPr txBox="1">
            <a:spLocks/>
          </p:cNvSpPr>
          <p:nvPr/>
        </p:nvSpPr>
        <p:spPr>
          <a:xfrm>
            <a:off x="352740" y="8619307"/>
            <a:ext cx="6743695" cy="382160"/>
          </a:xfrm>
          <a:prstGeom prst="rect">
            <a:avLst/>
          </a:prstGeom>
        </p:spPr>
        <p:txBody>
          <a:bodyPr vert="horz" lIns="91440" tIns="45720" rIns="91440" bIns="45720" rtlCol="0">
            <a:noAutofit/>
          </a:bodyPr>
          <a:lstStyle>
            <a:lvl1pPr marL="0" indent="0" algn="l" defTabSz="731520" rtl="0" eaLnBrk="1" latinLnBrk="0" hangingPunct="1">
              <a:lnSpc>
                <a:spcPct val="90000"/>
              </a:lnSpc>
              <a:spcBef>
                <a:spcPts val="800"/>
              </a:spcBef>
              <a:buFont typeface="Arial" panose="020B0604020202020204" pitchFamily="34" charset="0"/>
              <a:buNone/>
              <a:defRPr sz="1601" b="1" i="0" kern="1200">
                <a:solidFill>
                  <a:schemeClr val="bg1"/>
                </a:solidFill>
                <a:latin typeface="Gill Sans SemiBold" panose="020B0502020104020203" pitchFamily="34" charset="-79"/>
                <a:ea typeface="+mn-ea"/>
                <a:cs typeface="Gill Sans SemiBold" panose="020B0502020104020203" pitchFamily="34" charset="-79"/>
              </a:defRPr>
            </a:lvl1pPr>
            <a:lvl2pPr marL="166348" indent="0" algn="l" defTabSz="731520" rtl="0" eaLnBrk="1" latinLnBrk="0" hangingPunct="1">
              <a:lnSpc>
                <a:spcPct val="90000"/>
              </a:lnSpc>
              <a:spcBef>
                <a:spcPts val="400"/>
              </a:spcBef>
              <a:buFont typeface="Arial" panose="020B0604020202020204" pitchFamily="34" charset="0"/>
              <a:buNone/>
              <a:defRPr sz="1456" b="1" i="0" kern="1200">
                <a:solidFill>
                  <a:schemeClr val="bg1"/>
                </a:solidFill>
                <a:latin typeface="Gill Sans SemiBold" panose="020B0502020104020203" pitchFamily="34" charset="-79"/>
                <a:ea typeface="+mn-ea"/>
                <a:cs typeface="Gill Sans SemiBold" panose="020B0502020104020203" pitchFamily="34" charset="-79"/>
              </a:defRPr>
            </a:lvl2pPr>
            <a:lvl3pPr marL="332695" indent="0" algn="l" defTabSz="731520" rtl="0" eaLnBrk="1" latinLnBrk="0" hangingPunct="1">
              <a:lnSpc>
                <a:spcPct val="90000"/>
              </a:lnSpc>
              <a:spcBef>
                <a:spcPts val="400"/>
              </a:spcBef>
              <a:buFont typeface="Arial" panose="020B0604020202020204" pitchFamily="34" charset="0"/>
              <a:buNone/>
              <a:defRPr sz="1310" b="1" i="0" kern="1200">
                <a:solidFill>
                  <a:schemeClr val="bg1"/>
                </a:solidFill>
                <a:latin typeface="Gill Sans SemiBold" panose="020B0502020104020203" pitchFamily="34" charset="-79"/>
                <a:ea typeface="+mn-ea"/>
                <a:cs typeface="Gill Sans SemiBold" panose="020B0502020104020203" pitchFamily="34" charset="-79"/>
              </a:defRPr>
            </a:lvl3pPr>
            <a:lvl4pPr marL="499043"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4pPr>
            <a:lvl5pPr marL="665390"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a:lstStyle>
          <a:p>
            <a:pPr algn="ctr"/>
            <a:r>
              <a:rPr lang="en-GB" sz="2400" i="1" dirty="0"/>
              <a:t>Whoever comes up with the best new </a:t>
            </a:r>
            <a:r>
              <a:rPr lang="en-GB" sz="2400" i="1" dirty="0" err="1"/>
              <a:t>Flexipe</a:t>
            </a:r>
            <a:r>
              <a:rPr lang="en-GB" sz="2400" i="1" dirty="0"/>
              <a:t> will win an AWESOME surprise prize!</a:t>
            </a:r>
          </a:p>
        </p:txBody>
      </p:sp>
    </p:spTree>
    <p:extLst>
      <p:ext uri="{BB962C8B-B14F-4D97-AF65-F5344CB8AC3E}">
        <p14:creationId xmlns:p14="http://schemas.microsoft.com/office/powerpoint/2010/main" val="310598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87DECA-DA7C-F900-6306-10CD32CAC963}"/>
              </a:ext>
            </a:extLst>
          </p:cNvPr>
          <p:cNvGrpSpPr/>
          <p:nvPr/>
        </p:nvGrpSpPr>
        <p:grpSpPr>
          <a:xfrm>
            <a:off x="0" y="686089"/>
            <a:ext cx="7415554" cy="8229022"/>
            <a:chOff x="-33366" y="136606"/>
            <a:chExt cx="7415554" cy="8229022"/>
          </a:xfrm>
        </p:grpSpPr>
        <p:grpSp>
          <p:nvGrpSpPr>
            <p:cNvPr id="8" name="Group 7">
              <a:extLst>
                <a:ext uri="{FF2B5EF4-FFF2-40B4-BE49-F238E27FC236}">
                  <a16:creationId xmlns:a16="http://schemas.microsoft.com/office/drawing/2014/main" id="{5C198E71-6CF5-B68E-0794-40F37067585B}"/>
                </a:ext>
              </a:extLst>
            </p:cNvPr>
            <p:cNvGrpSpPr/>
            <p:nvPr/>
          </p:nvGrpSpPr>
          <p:grpSpPr>
            <a:xfrm>
              <a:off x="257" y="136606"/>
              <a:ext cx="7381931" cy="4114511"/>
              <a:chOff x="257" y="136606"/>
              <a:chExt cx="7381931" cy="4114511"/>
            </a:xfrm>
          </p:grpSpPr>
          <p:pic>
            <p:nvPicPr>
              <p:cNvPr id="3" name="object 4">
                <a:extLst>
                  <a:ext uri="{FF2B5EF4-FFF2-40B4-BE49-F238E27FC236}">
                    <a16:creationId xmlns:a16="http://schemas.microsoft.com/office/drawing/2014/main" id="{31AE0500-E138-F58B-2E28-38E04F1F846D}"/>
                  </a:ext>
                </a:extLst>
              </p:cNvPr>
              <p:cNvPicPr/>
              <p:nvPr/>
            </p:nvPicPr>
            <p:blipFill>
              <a:blip r:embed="rId2" cstate="print">
                <a:alphaModFix amt="27000"/>
              </a:blip>
              <a:stretch>
                <a:fillRect/>
              </a:stretch>
            </p:blipFill>
            <p:spPr>
              <a:xfrm>
                <a:off x="257" y="136606"/>
                <a:ext cx="3657343" cy="4114511"/>
              </a:xfrm>
              <a:prstGeom prst="rect">
                <a:avLst/>
              </a:prstGeom>
            </p:spPr>
          </p:pic>
          <p:pic>
            <p:nvPicPr>
              <p:cNvPr id="7" name="object 4">
                <a:extLst>
                  <a:ext uri="{FF2B5EF4-FFF2-40B4-BE49-F238E27FC236}">
                    <a16:creationId xmlns:a16="http://schemas.microsoft.com/office/drawing/2014/main" id="{0B4BF155-64DC-E771-269B-9D18E5B14BBE}"/>
                  </a:ext>
                </a:extLst>
              </p:cNvPr>
              <p:cNvPicPr/>
              <p:nvPr/>
            </p:nvPicPr>
            <p:blipFill>
              <a:blip r:embed="rId2" cstate="print">
                <a:alphaModFix amt="27000"/>
              </a:blip>
              <a:stretch>
                <a:fillRect/>
              </a:stretch>
            </p:blipFill>
            <p:spPr>
              <a:xfrm>
                <a:off x="3724845" y="136606"/>
                <a:ext cx="3657343" cy="4114511"/>
              </a:xfrm>
              <a:prstGeom prst="rect">
                <a:avLst/>
              </a:prstGeom>
            </p:spPr>
          </p:pic>
        </p:grpSp>
        <p:grpSp>
          <p:nvGrpSpPr>
            <p:cNvPr id="9" name="Group 8">
              <a:extLst>
                <a:ext uri="{FF2B5EF4-FFF2-40B4-BE49-F238E27FC236}">
                  <a16:creationId xmlns:a16="http://schemas.microsoft.com/office/drawing/2014/main" id="{849ACAF8-E7FC-1E19-2E0E-74948768651F}"/>
                </a:ext>
              </a:extLst>
            </p:cNvPr>
            <p:cNvGrpSpPr/>
            <p:nvPr/>
          </p:nvGrpSpPr>
          <p:grpSpPr>
            <a:xfrm>
              <a:off x="-33366" y="4251117"/>
              <a:ext cx="7381931" cy="4114511"/>
              <a:chOff x="257" y="136606"/>
              <a:chExt cx="7381931" cy="4114511"/>
            </a:xfrm>
          </p:grpSpPr>
          <p:pic>
            <p:nvPicPr>
              <p:cNvPr id="10" name="object 4">
                <a:extLst>
                  <a:ext uri="{FF2B5EF4-FFF2-40B4-BE49-F238E27FC236}">
                    <a16:creationId xmlns:a16="http://schemas.microsoft.com/office/drawing/2014/main" id="{446F1211-F4A1-7E39-496A-A6BA5B231DD1}"/>
                  </a:ext>
                </a:extLst>
              </p:cNvPr>
              <p:cNvPicPr/>
              <p:nvPr/>
            </p:nvPicPr>
            <p:blipFill>
              <a:blip r:embed="rId2" cstate="print">
                <a:alphaModFix amt="27000"/>
              </a:blip>
              <a:stretch>
                <a:fillRect/>
              </a:stretch>
            </p:blipFill>
            <p:spPr>
              <a:xfrm>
                <a:off x="257" y="136606"/>
                <a:ext cx="3657343" cy="4114511"/>
              </a:xfrm>
              <a:prstGeom prst="rect">
                <a:avLst/>
              </a:prstGeom>
            </p:spPr>
          </p:pic>
          <p:pic>
            <p:nvPicPr>
              <p:cNvPr id="11" name="object 4">
                <a:extLst>
                  <a:ext uri="{FF2B5EF4-FFF2-40B4-BE49-F238E27FC236}">
                    <a16:creationId xmlns:a16="http://schemas.microsoft.com/office/drawing/2014/main" id="{6C207F89-B61F-0B92-AC66-A336958C2631}"/>
                  </a:ext>
                </a:extLst>
              </p:cNvPr>
              <p:cNvPicPr/>
              <p:nvPr/>
            </p:nvPicPr>
            <p:blipFill>
              <a:blip r:embed="rId2" cstate="print">
                <a:alphaModFix amt="27000"/>
              </a:blip>
              <a:stretch>
                <a:fillRect/>
              </a:stretch>
            </p:blipFill>
            <p:spPr>
              <a:xfrm>
                <a:off x="3724845" y="136606"/>
                <a:ext cx="3657343" cy="4114511"/>
              </a:xfrm>
              <a:prstGeom prst="rect">
                <a:avLst/>
              </a:prstGeom>
            </p:spPr>
          </p:pic>
        </p:grpSp>
      </p:grpSp>
      <p:sp>
        <p:nvSpPr>
          <p:cNvPr id="2" name="Text Placeholder 1">
            <a:extLst>
              <a:ext uri="{FF2B5EF4-FFF2-40B4-BE49-F238E27FC236}">
                <a16:creationId xmlns:a16="http://schemas.microsoft.com/office/drawing/2014/main" id="{4D70C4C7-B4DE-9054-A40D-329643C269EE}"/>
              </a:ext>
            </a:extLst>
          </p:cNvPr>
          <p:cNvSpPr>
            <a:spLocks noGrp="1"/>
          </p:cNvSpPr>
          <p:nvPr>
            <p:ph type="body" sz="quarter" idx="23"/>
          </p:nvPr>
        </p:nvSpPr>
        <p:spPr>
          <a:xfrm>
            <a:off x="1122067" y="1568757"/>
            <a:ext cx="4869836" cy="433971"/>
          </a:xfrm>
        </p:spPr>
        <p:txBody>
          <a:bodyPr/>
          <a:lstStyle/>
          <a:p>
            <a:pPr algn="ctr"/>
            <a:r>
              <a:rPr lang="en-GB" sz="3200" dirty="0">
                <a:effectLst>
                  <a:outerShdw blurRad="38100" dist="38100" dir="2700000" algn="tl">
                    <a:srgbClr val="000000">
                      <a:alpha val="43137"/>
                    </a:srgbClr>
                  </a:outerShdw>
                </a:effectLst>
              </a:rPr>
              <a:t>THE JAR CHALLENGE</a:t>
            </a:r>
          </a:p>
        </p:txBody>
      </p:sp>
      <p:pic>
        <p:nvPicPr>
          <p:cNvPr id="13" name="Picture 12">
            <a:extLst>
              <a:ext uri="{FF2B5EF4-FFF2-40B4-BE49-F238E27FC236}">
                <a16:creationId xmlns:a16="http://schemas.microsoft.com/office/drawing/2014/main" id="{1B4E7CBF-8149-FAA8-06ED-C6A232778657}"/>
              </a:ext>
            </a:extLst>
          </p:cNvPr>
          <p:cNvPicPr>
            <a:picLocks noChangeAspect="1"/>
          </p:cNvPicPr>
          <p:nvPr/>
        </p:nvPicPr>
        <p:blipFill rotWithShape="1">
          <a:blip r:embed="rId3"/>
          <a:srcRect l="18961" t="33382" r="14850" b="42970"/>
          <a:stretch/>
        </p:blipFill>
        <p:spPr>
          <a:xfrm>
            <a:off x="2332911" y="301085"/>
            <a:ext cx="2448158" cy="1157835"/>
          </a:xfrm>
          <a:prstGeom prst="rect">
            <a:avLst/>
          </a:prstGeom>
        </p:spPr>
      </p:pic>
      <p:sp>
        <p:nvSpPr>
          <p:cNvPr id="14" name="Text Placeholder 1">
            <a:extLst>
              <a:ext uri="{FF2B5EF4-FFF2-40B4-BE49-F238E27FC236}">
                <a16:creationId xmlns:a16="http://schemas.microsoft.com/office/drawing/2014/main" id="{1C65C4F2-0C1F-6291-56D0-B91D7647F666}"/>
              </a:ext>
            </a:extLst>
          </p:cNvPr>
          <p:cNvSpPr txBox="1">
            <a:spLocks/>
          </p:cNvSpPr>
          <p:nvPr/>
        </p:nvSpPr>
        <p:spPr>
          <a:xfrm>
            <a:off x="451608" y="2668190"/>
            <a:ext cx="6210757" cy="1192158"/>
          </a:xfrm>
          <a:prstGeom prst="rect">
            <a:avLst/>
          </a:prstGeom>
        </p:spPr>
        <p:txBody>
          <a:bodyPr vert="horz" lIns="91440" tIns="45720" rIns="91440" bIns="45720" rtlCol="0">
            <a:noAutofit/>
          </a:bodyPr>
          <a:lstStyle>
            <a:lvl1pPr marL="0" indent="0" algn="l" defTabSz="731520" rtl="0" eaLnBrk="1" latinLnBrk="0" hangingPunct="1">
              <a:lnSpc>
                <a:spcPct val="90000"/>
              </a:lnSpc>
              <a:spcBef>
                <a:spcPts val="800"/>
              </a:spcBef>
              <a:buFont typeface="Arial" panose="020B0604020202020204" pitchFamily="34" charset="0"/>
              <a:buNone/>
              <a:defRPr sz="1601" b="1" i="0" kern="1200">
                <a:solidFill>
                  <a:schemeClr val="bg1"/>
                </a:solidFill>
                <a:latin typeface="Gill Sans SemiBold" panose="020B0502020104020203" pitchFamily="34" charset="-79"/>
                <a:ea typeface="+mn-ea"/>
                <a:cs typeface="Gill Sans SemiBold" panose="020B0502020104020203" pitchFamily="34" charset="-79"/>
              </a:defRPr>
            </a:lvl1pPr>
            <a:lvl2pPr marL="166348" indent="0" algn="l" defTabSz="731520" rtl="0" eaLnBrk="1" latinLnBrk="0" hangingPunct="1">
              <a:lnSpc>
                <a:spcPct val="90000"/>
              </a:lnSpc>
              <a:spcBef>
                <a:spcPts val="400"/>
              </a:spcBef>
              <a:buFont typeface="Arial" panose="020B0604020202020204" pitchFamily="34" charset="0"/>
              <a:buNone/>
              <a:defRPr sz="1456" b="1" i="0" kern="1200">
                <a:solidFill>
                  <a:schemeClr val="bg1"/>
                </a:solidFill>
                <a:latin typeface="Gill Sans SemiBold" panose="020B0502020104020203" pitchFamily="34" charset="-79"/>
                <a:ea typeface="+mn-ea"/>
                <a:cs typeface="Gill Sans SemiBold" panose="020B0502020104020203" pitchFamily="34" charset="-79"/>
              </a:defRPr>
            </a:lvl2pPr>
            <a:lvl3pPr marL="332695" indent="0" algn="l" defTabSz="731520" rtl="0" eaLnBrk="1" latinLnBrk="0" hangingPunct="1">
              <a:lnSpc>
                <a:spcPct val="90000"/>
              </a:lnSpc>
              <a:spcBef>
                <a:spcPts val="400"/>
              </a:spcBef>
              <a:buFont typeface="Arial" panose="020B0604020202020204" pitchFamily="34" charset="0"/>
              <a:buNone/>
              <a:defRPr sz="1310" b="1" i="0" kern="1200">
                <a:solidFill>
                  <a:schemeClr val="bg1"/>
                </a:solidFill>
                <a:latin typeface="Gill Sans SemiBold" panose="020B0502020104020203" pitchFamily="34" charset="-79"/>
                <a:ea typeface="+mn-ea"/>
                <a:cs typeface="Gill Sans SemiBold" panose="020B0502020104020203" pitchFamily="34" charset="-79"/>
              </a:defRPr>
            </a:lvl3pPr>
            <a:lvl4pPr marL="499043"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4pPr>
            <a:lvl5pPr marL="665390"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a:lstStyle>
          <a:p>
            <a:pPr algn="ctr"/>
            <a:r>
              <a:rPr lang="en-GB" sz="2400" dirty="0"/>
              <a:t>HOW IT WORKS:</a:t>
            </a:r>
          </a:p>
          <a:p>
            <a:pPr algn="ctr"/>
            <a:r>
              <a:rPr lang="en-GB" sz="2400" dirty="0"/>
              <a:t>Let’s see if you can take what you’ve learned and apply it at home!</a:t>
            </a:r>
          </a:p>
          <a:p>
            <a:pPr algn="ctr"/>
            <a:endParaRPr lang="en-GB" sz="2400" dirty="0"/>
          </a:p>
          <a:p>
            <a:pPr algn="ctr"/>
            <a:r>
              <a:rPr lang="en-GB" sz="2400" dirty="0"/>
              <a:t>For the next week, take any food scraps or leftovers that you would have thrown in the garbage and place them in an empty jar or container. Try and use the concepts you’ve learned, like cooking </a:t>
            </a:r>
            <a:r>
              <a:rPr lang="en-GB" sz="2400" dirty="0" err="1"/>
              <a:t>Flexipes</a:t>
            </a:r>
            <a:r>
              <a:rPr lang="en-GB" sz="2400" dirty="0"/>
              <a:t> or picking one Use-Up day, to reduce your food waste and keep your jars as empty as possible!</a:t>
            </a:r>
          </a:p>
        </p:txBody>
      </p:sp>
      <p:sp>
        <p:nvSpPr>
          <p:cNvPr id="17" name="Text Placeholder 1">
            <a:extLst>
              <a:ext uri="{FF2B5EF4-FFF2-40B4-BE49-F238E27FC236}">
                <a16:creationId xmlns:a16="http://schemas.microsoft.com/office/drawing/2014/main" id="{C7698470-4D3C-DD05-B991-3B6EE71BF5CB}"/>
              </a:ext>
            </a:extLst>
          </p:cNvPr>
          <p:cNvSpPr txBox="1">
            <a:spLocks/>
          </p:cNvSpPr>
          <p:nvPr/>
        </p:nvSpPr>
        <p:spPr>
          <a:xfrm>
            <a:off x="192925" y="7841363"/>
            <a:ext cx="6962460" cy="382160"/>
          </a:xfrm>
          <a:prstGeom prst="rect">
            <a:avLst/>
          </a:prstGeom>
        </p:spPr>
        <p:txBody>
          <a:bodyPr vert="horz" lIns="91440" tIns="45720" rIns="91440" bIns="45720" rtlCol="0">
            <a:noAutofit/>
          </a:bodyPr>
          <a:lstStyle>
            <a:lvl1pPr marL="0" indent="0" algn="l" defTabSz="731520" rtl="0" eaLnBrk="1" latinLnBrk="0" hangingPunct="1">
              <a:lnSpc>
                <a:spcPct val="90000"/>
              </a:lnSpc>
              <a:spcBef>
                <a:spcPts val="800"/>
              </a:spcBef>
              <a:buFont typeface="Arial" panose="020B0604020202020204" pitchFamily="34" charset="0"/>
              <a:buNone/>
              <a:defRPr sz="1601" b="1" i="0" kern="1200">
                <a:solidFill>
                  <a:schemeClr val="bg1"/>
                </a:solidFill>
                <a:latin typeface="Gill Sans SemiBold" panose="020B0502020104020203" pitchFamily="34" charset="-79"/>
                <a:ea typeface="+mn-ea"/>
                <a:cs typeface="Gill Sans SemiBold" panose="020B0502020104020203" pitchFamily="34" charset="-79"/>
              </a:defRPr>
            </a:lvl1pPr>
            <a:lvl2pPr marL="166348" indent="0" algn="l" defTabSz="731520" rtl="0" eaLnBrk="1" latinLnBrk="0" hangingPunct="1">
              <a:lnSpc>
                <a:spcPct val="90000"/>
              </a:lnSpc>
              <a:spcBef>
                <a:spcPts val="400"/>
              </a:spcBef>
              <a:buFont typeface="Arial" panose="020B0604020202020204" pitchFamily="34" charset="0"/>
              <a:buNone/>
              <a:defRPr sz="1456" b="1" i="0" kern="1200">
                <a:solidFill>
                  <a:schemeClr val="bg1"/>
                </a:solidFill>
                <a:latin typeface="Gill Sans SemiBold" panose="020B0502020104020203" pitchFamily="34" charset="-79"/>
                <a:ea typeface="+mn-ea"/>
                <a:cs typeface="Gill Sans SemiBold" panose="020B0502020104020203" pitchFamily="34" charset="-79"/>
              </a:defRPr>
            </a:lvl2pPr>
            <a:lvl3pPr marL="332695" indent="0" algn="l" defTabSz="731520" rtl="0" eaLnBrk="1" latinLnBrk="0" hangingPunct="1">
              <a:lnSpc>
                <a:spcPct val="90000"/>
              </a:lnSpc>
              <a:spcBef>
                <a:spcPts val="400"/>
              </a:spcBef>
              <a:buFont typeface="Arial" panose="020B0604020202020204" pitchFamily="34" charset="0"/>
              <a:buNone/>
              <a:defRPr sz="1310" b="1" i="0" kern="1200">
                <a:solidFill>
                  <a:schemeClr val="bg1"/>
                </a:solidFill>
                <a:latin typeface="Gill Sans SemiBold" panose="020B0502020104020203" pitchFamily="34" charset="-79"/>
                <a:ea typeface="+mn-ea"/>
                <a:cs typeface="Gill Sans SemiBold" panose="020B0502020104020203" pitchFamily="34" charset="-79"/>
              </a:defRPr>
            </a:lvl3pPr>
            <a:lvl4pPr marL="499043"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4pPr>
            <a:lvl5pPr marL="665390" indent="0" algn="l" defTabSz="731520" rtl="0" eaLnBrk="1" latinLnBrk="0" hangingPunct="1">
              <a:lnSpc>
                <a:spcPct val="90000"/>
              </a:lnSpc>
              <a:spcBef>
                <a:spcPts val="400"/>
              </a:spcBef>
              <a:buFont typeface="Arial" panose="020B0604020202020204" pitchFamily="34" charset="0"/>
              <a:buNone/>
              <a:defRPr sz="1164" b="1" i="0" kern="1200">
                <a:solidFill>
                  <a:schemeClr val="bg1"/>
                </a:solidFill>
                <a:latin typeface="Gill Sans SemiBold" panose="020B0502020104020203" pitchFamily="34" charset="-79"/>
                <a:ea typeface="+mn-ea"/>
                <a:cs typeface="Gill Sans SemiBold" panose="020B0502020104020203" pitchFamily="34" charset="-79"/>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a:lstStyle>
          <a:p>
            <a:pPr algn="ctr"/>
            <a:r>
              <a:rPr lang="en-GB" sz="2400" i="1" dirty="0"/>
              <a:t>Whoever has the least full jar by the end of the week will win an AWESOME surprise prize!</a:t>
            </a:r>
          </a:p>
        </p:txBody>
      </p:sp>
    </p:spTree>
    <p:extLst>
      <p:ext uri="{BB962C8B-B14F-4D97-AF65-F5344CB8AC3E}">
        <p14:creationId xmlns:p14="http://schemas.microsoft.com/office/powerpoint/2010/main" val="98550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F870988-52B3-CC39-D0CF-F69DA4CEA492}"/>
              </a:ext>
            </a:extLst>
          </p:cNvPr>
          <p:cNvGrpSpPr/>
          <p:nvPr/>
        </p:nvGrpSpPr>
        <p:grpSpPr>
          <a:xfrm>
            <a:off x="359664" y="2819963"/>
            <a:ext cx="6583680" cy="4801270"/>
            <a:chOff x="432749" y="3743170"/>
            <a:chExt cx="6583680" cy="4801270"/>
          </a:xfrm>
        </p:grpSpPr>
        <p:pic>
          <p:nvPicPr>
            <p:cNvPr id="19" name="Picture 18">
              <a:extLst>
                <a:ext uri="{FF2B5EF4-FFF2-40B4-BE49-F238E27FC236}">
                  <a16:creationId xmlns:a16="http://schemas.microsoft.com/office/drawing/2014/main" id="{683C75C6-F6F9-EA7A-B86F-8444CF80E882}"/>
                </a:ext>
              </a:extLst>
            </p:cNvPr>
            <p:cNvPicPr>
              <a:picLocks noChangeAspect="1"/>
            </p:cNvPicPr>
            <p:nvPr/>
          </p:nvPicPr>
          <p:blipFill rotWithShape="1">
            <a:blip r:embed="rId2"/>
            <a:srcRect l="1104" r="1283"/>
            <a:stretch/>
          </p:blipFill>
          <p:spPr>
            <a:xfrm>
              <a:off x="432749" y="3743170"/>
              <a:ext cx="6583680" cy="4801270"/>
            </a:xfrm>
            <a:prstGeom prst="rect">
              <a:avLst/>
            </a:prstGeom>
          </p:spPr>
        </p:pic>
        <p:sp>
          <p:nvSpPr>
            <p:cNvPr id="21" name="Rectangle 20">
              <a:extLst>
                <a:ext uri="{FF2B5EF4-FFF2-40B4-BE49-F238E27FC236}">
                  <a16:creationId xmlns:a16="http://schemas.microsoft.com/office/drawing/2014/main" id="{647D73EA-E6A9-20D6-58AD-A93A2A93D84B}"/>
                </a:ext>
              </a:extLst>
            </p:cNvPr>
            <p:cNvSpPr/>
            <p:nvPr/>
          </p:nvSpPr>
          <p:spPr>
            <a:xfrm>
              <a:off x="2292096" y="4188665"/>
              <a:ext cx="2901696" cy="454152"/>
            </a:xfrm>
            <a:prstGeom prst="rect">
              <a:avLst/>
            </a:prstGeom>
            <a:solidFill>
              <a:srgbClr val="0A4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5ED0ECA-BC18-8048-514E-1C6E3ECA3133}"/>
                </a:ext>
              </a:extLst>
            </p:cNvPr>
            <p:cNvSpPr/>
            <p:nvPr/>
          </p:nvSpPr>
          <p:spPr>
            <a:xfrm>
              <a:off x="3139440" y="7425641"/>
              <a:ext cx="1091184" cy="277368"/>
            </a:xfrm>
            <a:prstGeom prst="rect">
              <a:avLst/>
            </a:prstGeom>
            <a:solidFill>
              <a:srgbClr val="0A4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28FADAC-1C6A-F53E-1FFA-6D079B4F7C61}"/>
                </a:ext>
              </a:extLst>
            </p:cNvPr>
            <p:cNvSpPr/>
            <p:nvPr/>
          </p:nvSpPr>
          <p:spPr>
            <a:xfrm>
              <a:off x="3413760" y="8067598"/>
              <a:ext cx="633984" cy="277368"/>
            </a:xfrm>
            <a:prstGeom prst="rect">
              <a:avLst/>
            </a:prstGeom>
            <a:solidFill>
              <a:srgbClr val="0A4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53F22BE-2315-ABB9-D9C8-3C31E6B236F3}"/>
              </a:ext>
            </a:extLst>
          </p:cNvPr>
          <p:cNvGrpSpPr/>
          <p:nvPr/>
        </p:nvGrpSpPr>
        <p:grpSpPr>
          <a:xfrm>
            <a:off x="-12191" y="-33561"/>
            <a:ext cx="7327391" cy="3396342"/>
            <a:chOff x="18052" y="1226468"/>
            <a:chExt cx="7224897" cy="3396342"/>
          </a:xfrm>
        </p:grpSpPr>
        <p:pic>
          <p:nvPicPr>
            <p:cNvPr id="15" name="Picture 14">
              <a:extLst>
                <a:ext uri="{FF2B5EF4-FFF2-40B4-BE49-F238E27FC236}">
                  <a16:creationId xmlns:a16="http://schemas.microsoft.com/office/drawing/2014/main" id="{48D2DF74-E2EE-6457-5F90-6B74CA6325DB}"/>
                </a:ext>
              </a:extLst>
            </p:cNvPr>
            <p:cNvPicPr>
              <a:picLocks noChangeAspect="1"/>
            </p:cNvPicPr>
            <p:nvPr/>
          </p:nvPicPr>
          <p:blipFill rotWithShape="1">
            <a:blip r:embed="rId3"/>
            <a:srcRect l="247" r="988"/>
            <a:stretch/>
          </p:blipFill>
          <p:spPr>
            <a:xfrm>
              <a:off x="18052" y="1226468"/>
              <a:ext cx="7224897" cy="3396342"/>
            </a:xfrm>
            <a:prstGeom prst="rect">
              <a:avLst/>
            </a:prstGeom>
          </p:spPr>
        </p:pic>
        <p:sp>
          <p:nvSpPr>
            <p:cNvPr id="16" name="Rectangle 15">
              <a:extLst>
                <a:ext uri="{FF2B5EF4-FFF2-40B4-BE49-F238E27FC236}">
                  <a16:creationId xmlns:a16="http://schemas.microsoft.com/office/drawing/2014/main" id="{03CBCE51-03F9-6454-7B12-770551A7491B}"/>
                </a:ext>
              </a:extLst>
            </p:cNvPr>
            <p:cNvSpPr/>
            <p:nvPr/>
          </p:nvSpPr>
          <p:spPr>
            <a:xfrm>
              <a:off x="926592" y="3664198"/>
              <a:ext cx="5376672" cy="958611"/>
            </a:xfrm>
            <a:prstGeom prst="rect">
              <a:avLst/>
            </a:prstGeom>
            <a:solidFill>
              <a:srgbClr val="F8E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A4874"/>
                  </a:solidFill>
                </a:rPr>
                <a:t>Keep up the great work and let’s continue to look for easy ways to reduce food waste!</a:t>
              </a:r>
            </a:p>
          </p:txBody>
        </p:sp>
      </p:grpSp>
      <p:pic>
        <p:nvPicPr>
          <p:cNvPr id="27" name="Picture 26">
            <a:extLst>
              <a:ext uri="{FF2B5EF4-FFF2-40B4-BE49-F238E27FC236}">
                <a16:creationId xmlns:a16="http://schemas.microsoft.com/office/drawing/2014/main" id="{27606330-F6B7-E778-CBAA-AC0A1B706A92}"/>
              </a:ext>
            </a:extLst>
          </p:cNvPr>
          <p:cNvPicPr>
            <a:picLocks noChangeAspect="1"/>
          </p:cNvPicPr>
          <p:nvPr/>
        </p:nvPicPr>
        <p:blipFill>
          <a:blip r:embed="rId4"/>
          <a:stretch>
            <a:fillRect/>
          </a:stretch>
        </p:blipFill>
        <p:spPr>
          <a:xfrm>
            <a:off x="-9314" y="6894409"/>
            <a:ext cx="7333962" cy="2718983"/>
          </a:xfrm>
          <a:prstGeom prst="rect">
            <a:avLst/>
          </a:prstGeom>
        </p:spPr>
      </p:pic>
    </p:spTree>
    <p:extLst>
      <p:ext uri="{BB962C8B-B14F-4D97-AF65-F5344CB8AC3E}">
        <p14:creationId xmlns:p14="http://schemas.microsoft.com/office/powerpoint/2010/main" val="409909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2F30E9-AB07-9EA5-B8E9-B348486495D1}"/>
              </a:ext>
            </a:extLst>
          </p:cNvPr>
          <p:cNvPicPr>
            <a:picLocks noChangeAspect="1"/>
          </p:cNvPicPr>
          <p:nvPr/>
        </p:nvPicPr>
        <p:blipFill>
          <a:blip r:embed="rId2"/>
          <a:stretch>
            <a:fillRect/>
          </a:stretch>
        </p:blipFill>
        <p:spPr>
          <a:xfrm>
            <a:off x="110711" y="100056"/>
            <a:ext cx="7093778" cy="9401088"/>
          </a:xfrm>
          <a:prstGeom prst="rect">
            <a:avLst/>
          </a:prstGeom>
        </p:spPr>
      </p:pic>
    </p:spTree>
    <p:extLst>
      <p:ext uri="{BB962C8B-B14F-4D97-AF65-F5344CB8AC3E}">
        <p14:creationId xmlns:p14="http://schemas.microsoft.com/office/powerpoint/2010/main" val="338388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66263F1-B734-E186-608D-8BA57632A689}"/>
              </a:ext>
            </a:extLst>
          </p:cNvPr>
          <p:cNvGrpSpPr/>
          <p:nvPr/>
        </p:nvGrpSpPr>
        <p:grpSpPr>
          <a:xfrm>
            <a:off x="61220" y="137985"/>
            <a:ext cx="7192760" cy="9325229"/>
            <a:chOff x="61220" y="137985"/>
            <a:chExt cx="7192760" cy="9325229"/>
          </a:xfrm>
        </p:grpSpPr>
        <p:grpSp>
          <p:nvGrpSpPr>
            <p:cNvPr id="10" name="Group 9">
              <a:extLst>
                <a:ext uri="{FF2B5EF4-FFF2-40B4-BE49-F238E27FC236}">
                  <a16:creationId xmlns:a16="http://schemas.microsoft.com/office/drawing/2014/main" id="{256C19FB-C364-0C39-3DFB-F994183B46D0}"/>
                </a:ext>
              </a:extLst>
            </p:cNvPr>
            <p:cNvGrpSpPr/>
            <p:nvPr/>
          </p:nvGrpSpPr>
          <p:grpSpPr>
            <a:xfrm>
              <a:off x="61220" y="137985"/>
              <a:ext cx="7192760" cy="9325229"/>
              <a:chOff x="61220" y="137985"/>
              <a:chExt cx="7192760" cy="9325229"/>
            </a:xfrm>
          </p:grpSpPr>
          <p:pic>
            <p:nvPicPr>
              <p:cNvPr id="3" name="Picture 2">
                <a:extLst>
                  <a:ext uri="{FF2B5EF4-FFF2-40B4-BE49-F238E27FC236}">
                    <a16:creationId xmlns:a16="http://schemas.microsoft.com/office/drawing/2014/main" id="{36A9376A-6A40-C180-E581-B5EDEA43BC30}"/>
                  </a:ext>
                </a:extLst>
              </p:cNvPr>
              <p:cNvPicPr>
                <a:picLocks noChangeAspect="1"/>
              </p:cNvPicPr>
              <p:nvPr/>
            </p:nvPicPr>
            <p:blipFill>
              <a:blip r:embed="rId2"/>
              <a:stretch>
                <a:fillRect/>
              </a:stretch>
            </p:blipFill>
            <p:spPr>
              <a:xfrm>
                <a:off x="61220" y="137985"/>
                <a:ext cx="7192760" cy="9325229"/>
              </a:xfrm>
              <a:prstGeom prst="rect">
                <a:avLst/>
              </a:prstGeom>
            </p:spPr>
          </p:pic>
          <p:sp>
            <p:nvSpPr>
              <p:cNvPr id="4" name="Rectangle 3">
                <a:extLst>
                  <a:ext uri="{FF2B5EF4-FFF2-40B4-BE49-F238E27FC236}">
                    <a16:creationId xmlns:a16="http://schemas.microsoft.com/office/drawing/2014/main" id="{412456C7-B196-F7D7-B6FE-D5BC8500EEEF}"/>
                  </a:ext>
                </a:extLst>
              </p:cNvPr>
              <p:cNvSpPr/>
              <p:nvPr/>
            </p:nvSpPr>
            <p:spPr>
              <a:xfrm>
                <a:off x="989704" y="2753958"/>
                <a:ext cx="2926080" cy="247428"/>
              </a:xfrm>
              <a:prstGeom prst="rect">
                <a:avLst/>
              </a:prstGeom>
              <a:solidFill>
                <a:srgbClr val="F8E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7A374D-ADF7-D237-4DC7-613A5266FBC0}"/>
                  </a:ext>
                </a:extLst>
              </p:cNvPr>
              <p:cNvSpPr txBox="1"/>
              <p:nvPr/>
            </p:nvSpPr>
            <p:spPr>
              <a:xfrm>
                <a:off x="892886" y="2671819"/>
                <a:ext cx="3431689" cy="369332"/>
              </a:xfrm>
              <a:prstGeom prst="rect">
                <a:avLst/>
              </a:prstGeom>
              <a:noFill/>
            </p:spPr>
            <p:txBody>
              <a:bodyPr wrap="square" rtlCol="0">
                <a:spAutoFit/>
              </a:bodyPr>
              <a:lstStyle/>
              <a:p>
                <a:pPr algn="ctr"/>
                <a:r>
                  <a:rPr lang="en-US" sz="1600" dirty="0">
                    <a:solidFill>
                      <a:srgbClr val="00446F"/>
                    </a:solidFill>
                  </a:rPr>
                  <a:t>In Canadian homes, </a:t>
                </a:r>
                <a:r>
                  <a:rPr lang="en-US" b="1" dirty="0">
                    <a:solidFill>
                      <a:srgbClr val="00446F"/>
                    </a:solidFill>
                  </a:rPr>
                  <a:t>$1352 </a:t>
                </a:r>
                <a:r>
                  <a:rPr lang="en-US" sz="1600" dirty="0">
                    <a:solidFill>
                      <a:srgbClr val="00446F"/>
                    </a:solidFill>
                  </a:rPr>
                  <a:t>worth</a:t>
                </a:r>
              </a:p>
            </p:txBody>
          </p:sp>
          <p:sp>
            <p:nvSpPr>
              <p:cNvPr id="7" name="TextBox 6">
                <a:extLst>
                  <a:ext uri="{FF2B5EF4-FFF2-40B4-BE49-F238E27FC236}">
                    <a16:creationId xmlns:a16="http://schemas.microsoft.com/office/drawing/2014/main" id="{DE059821-4A4D-F65B-6F64-B5FCB8CF5DA6}"/>
                  </a:ext>
                </a:extLst>
              </p:cNvPr>
              <p:cNvSpPr txBox="1"/>
              <p:nvPr/>
            </p:nvSpPr>
            <p:spPr>
              <a:xfrm>
                <a:off x="989704" y="3481611"/>
                <a:ext cx="2614107" cy="338554"/>
              </a:xfrm>
              <a:prstGeom prst="rect">
                <a:avLst/>
              </a:prstGeom>
              <a:solidFill>
                <a:srgbClr val="0A4874"/>
              </a:solidFill>
            </p:spPr>
            <p:txBody>
              <a:bodyPr wrap="square">
                <a:spAutoFit/>
              </a:bodyPr>
              <a:lstStyle/>
              <a:p>
                <a:r>
                  <a:rPr lang="en-GB" sz="800" i="1" dirty="0">
                    <a:solidFill>
                      <a:schemeClr val="bg1"/>
                    </a:solidFill>
                    <a:effectLst/>
                    <a:ea typeface="MS Mincho" panose="02020609040205080304" pitchFamily="49" charset="-128"/>
                  </a:rPr>
                  <a:t>*Love Food Hate Waste Canada, Making Every Bite Count, 2021 Inflation adjusted</a:t>
                </a:r>
                <a:endParaRPr lang="en-US" sz="800" i="1" dirty="0">
                  <a:solidFill>
                    <a:schemeClr val="bg1"/>
                  </a:solidFill>
                </a:endParaRPr>
              </a:p>
            </p:txBody>
          </p:sp>
          <p:sp>
            <p:nvSpPr>
              <p:cNvPr id="9" name="Rectangle 8">
                <a:extLst>
                  <a:ext uri="{FF2B5EF4-FFF2-40B4-BE49-F238E27FC236}">
                    <a16:creationId xmlns:a16="http://schemas.microsoft.com/office/drawing/2014/main" id="{D4657869-1EF7-5488-4C61-B6EEBB7ADBCB}"/>
                  </a:ext>
                </a:extLst>
              </p:cNvPr>
              <p:cNvSpPr/>
              <p:nvPr/>
            </p:nvSpPr>
            <p:spPr>
              <a:xfrm>
                <a:off x="3891400" y="1633728"/>
                <a:ext cx="408791" cy="182880"/>
              </a:xfrm>
              <a:prstGeom prst="rect">
                <a:avLst/>
              </a:prstGeom>
              <a:solidFill>
                <a:srgbClr val="FFC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47D192-B018-AF1E-F38E-476C72228E30}"/>
                  </a:ext>
                </a:extLst>
              </p:cNvPr>
              <p:cNvSpPr txBox="1"/>
              <p:nvPr/>
            </p:nvSpPr>
            <p:spPr>
              <a:xfrm>
                <a:off x="3838329" y="1540502"/>
                <a:ext cx="588084" cy="369332"/>
              </a:xfrm>
              <a:prstGeom prst="rect">
                <a:avLst/>
              </a:prstGeom>
              <a:noFill/>
            </p:spPr>
            <p:txBody>
              <a:bodyPr wrap="square" rtlCol="0">
                <a:spAutoFit/>
              </a:bodyPr>
              <a:lstStyle/>
              <a:p>
                <a:r>
                  <a:rPr lang="en-US" b="1" dirty="0">
                    <a:solidFill>
                      <a:srgbClr val="0A4874"/>
                    </a:solidFill>
                  </a:rPr>
                  <a:t>61%</a:t>
                </a:r>
              </a:p>
            </p:txBody>
          </p:sp>
        </p:grpSp>
        <p:sp>
          <p:nvSpPr>
            <p:cNvPr id="11" name="TextBox 10">
              <a:extLst>
                <a:ext uri="{FF2B5EF4-FFF2-40B4-BE49-F238E27FC236}">
                  <a16:creationId xmlns:a16="http://schemas.microsoft.com/office/drawing/2014/main" id="{AB7E5FAC-E297-3394-7304-875111FD858C}"/>
                </a:ext>
              </a:extLst>
            </p:cNvPr>
            <p:cNvSpPr txBox="1"/>
            <p:nvPr/>
          </p:nvSpPr>
          <p:spPr>
            <a:xfrm>
              <a:off x="4828032" y="2338765"/>
              <a:ext cx="1438654" cy="215444"/>
            </a:xfrm>
            <a:prstGeom prst="rect">
              <a:avLst/>
            </a:prstGeom>
            <a:solidFill>
              <a:srgbClr val="0A4874"/>
            </a:solidFill>
          </p:spPr>
          <p:txBody>
            <a:bodyPr wrap="square">
              <a:spAutoFit/>
            </a:bodyPr>
            <a:lstStyle/>
            <a:p>
              <a:pPr algn="r"/>
              <a:r>
                <a:rPr lang="en-US" sz="800" i="1" dirty="0">
                  <a:solidFill>
                    <a:schemeClr val="bg1"/>
                  </a:solidFill>
                  <a:effectLst/>
                  <a:ea typeface="MS Mincho" panose="02020609040205080304" pitchFamily="49" charset="-128"/>
                </a:rPr>
                <a:t>UNEP Food Waste Index 2021</a:t>
              </a:r>
              <a:endParaRPr lang="en-US" sz="800" i="1" dirty="0">
                <a:solidFill>
                  <a:schemeClr val="bg1"/>
                </a:solidFill>
              </a:endParaRPr>
            </a:p>
          </p:txBody>
        </p:sp>
        <p:sp>
          <p:nvSpPr>
            <p:cNvPr id="12" name="TextBox 11">
              <a:extLst>
                <a:ext uri="{FF2B5EF4-FFF2-40B4-BE49-F238E27FC236}">
                  <a16:creationId xmlns:a16="http://schemas.microsoft.com/office/drawing/2014/main" id="{85124C06-B82A-BE7E-48F1-22EDB96A626F}"/>
                </a:ext>
              </a:extLst>
            </p:cNvPr>
            <p:cNvSpPr txBox="1"/>
            <p:nvPr/>
          </p:nvSpPr>
          <p:spPr>
            <a:xfrm>
              <a:off x="989704" y="6095692"/>
              <a:ext cx="2681063" cy="215444"/>
            </a:xfrm>
            <a:prstGeom prst="rect">
              <a:avLst/>
            </a:prstGeom>
            <a:solidFill>
              <a:srgbClr val="0A4874"/>
            </a:solidFill>
          </p:spPr>
          <p:txBody>
            <a:bodyPr wrap="square">
              <a:spAutoFit/>
            </a:bodyPr>
            <a:lstStyle/>
            <a:p>
              <a:r>
                <a:rPr lang="en-US" sz="800" i="1" dirty="0">
                  <a:solidFill>
                    <a:schemeClr val="bg1"/>
                  </a:solidFill>
                  <a:effectLst/>
                  <a:ea typeface="MS Mincho" panose="02020609040205080304" pitchFamily="49" charset="-128"/>
                </a:rPr>
                <a:t> UN Environment Program Food Waste Index Report, 2021</a:t>
              </a:r>
              <a:endParaRPr lang="en-US" sz="800" i="1" dirty="0">
                <a:solidFill>
                  <a:schemeClr val="bg1"/>
                </a:solidFill>
              </a:endParaRPr>
            </a:p>
          </p:txBody>
        </p:sp>
      </p:grpSp>
    </p:spTree>
    <p:extLst>
      <p:ext uri="{BB962C8B-B14F-4D97-AF65-F5344CB8AC3E}">
        <p14:creationId xmlns:p14="http://schemas.microsoft.com/office/powerpoint/2010/main" val="294843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5470A2-7B6F-E243-778A-FEC4FE9E4742}"/>
              </a:ext>
            </a:extLst>
          </p:cNvPr>
          <p:cNvGrpSpPr/>
          <p:nvPr/>
        </p:nvGrpSpPr>
        <p:grpSpPr>
          <a:xfrm>
            <a:off x="49694" y="126458"/>
            <a:ext cx="7215813" cy="9348282"/>
            <a:chOff x="49694" y="126458"/>
            <a:chExt cx="7215813" cy="9348282"/>
          </a:xfrm>
        </p:grpSpPr>
        <p:pic>
          <p:nvPicPr>
            <p:cNvPr id="3" name="Picture 2">
              <a:extLst>
                <a:ext uri="{FF2B5EF4-FFF2-40B4-BE49-F238E27FC236}">
                  <a16:creationId xmlns:a16="http://schemas.microsoft.com/office/drawing/2014/main" id="{3852B4D0-5FBF-5AB7-BFEC-5DD089E7D7B7}"/>
                </a:ext>
              </a:extLst>
            </p:cNvPr>
            <p:cNvPicPr>
              <a:picLocks noChangeAspect="1"/>
            </p:cNvPicPr>
            <p:nvPr/>
          </p:nvPicPr>
          <p:blipFill>
            <a:blip r:embed="rId2"/>
            <a:stretch>
              <a:fillRect/>
            </a:stretch>
          </p:blipFill>
          <p:spPr>
            <a:xfrm>
              <a:off x="49694" y="126458"/>
              <a:ext cx="7215813" cy="9348282"/>
            </a:xfrm>
            <a:prstGeom prst="rect">
              <a:avLst/>
            </a:prstGeom>
          </p:spPr>
        </p:pic>
        <p:sp>
          <p:nvSpPr>
            <p:cNvPr id="4" name="Rectangle 3">
              <a:extLst>
                <a:ext uri="{FF2B5EF4-FFF2-40B4-BE49-F238E27FC236}">
                  <a16:creationId xmlns:a16="http://schemas.microsoft.com/office/drawing/2014/main" id="{2ACBD5A8-C313-4D37-3889-5D8DA8B30C7F}"/>
                </a:ext>
              </a:extLst>
            </p:cNvPr>
            <p:cNvSpPr/>
            <p:nvPr/>
          </p:nvSpPr>
          <p:spPr>
            <a:xfrm>
              <a:off x="2584704" y="1609344"/>
              <a:ext cx="987552" cy="219456"/>
            </a:xfrm>
            <a:prstGeom prst="rect">
              <a:avLst/>
            </a:prstGeom>
            <a:solidFill>
              <a:srgbClr val="F8E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spc="300" dirty="0">
                  <a:solidFill>
                    <a:srgbClr val="0A4874"/>
                  </a:solidFill>
                </a:rPr>
                <a:t>WEEK,</a:t>
              </a:r>
            </a:p>
          </p:txBody>
        </p:sp>
      </p:grpSp>
    </p:spTree>
    <p:extLst>
      <p:ext uri="{BB962C8B-B14F-4D97-AF65-F5344CB8AC3E}">
        <p14:creationId xmlns:p14="http://schemas.microsoft.com/office/powerpoint/2010/main" val="306512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B10E-DEA4-6390-899B-41E07B55C8A3}"/>
              </a:ext>
            </a:extLst>
          </p:cNvPr>
          <p:cNvPicPr>
            <a:picLocks noChangeAspect="1"/>
          </p:cNvPicPr>
          <p:nvPr/>
        </p:nvPicPr>
        <p:blipFill>
          <a:blip r:embed="rId2"/>
          <a:stretch>
            <a:fillRect/>
          </a:stretch>
        </p:blipFill>
        <p:spPr>
          <a:xfrm>
            <a:off x="90037" y="172565"/>
            <a:ext cx="7135126" cy="9256068"/>
          </a:xfrm>
          <a:prstGeom prst="rect">
            <a:avLst/>
          </a:prstGeom>
        </p:spPr>
      </p:pic>
    </p:spTree>
    <p:extLst>
      <p:ext uri="{BB962C8B-B14F-4D97-AF65-F5344CB8AC3E}">
        <p14:creationId xmlns:p14="http://schemas.microsoft.com/office/powerpoint/2010/main" val="67527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84B0E7C-E29E-FDF0-6288-D0F9CA53E8ED}"/>
              </a:ext>
            </a:extLst>
          </p:cNvPr>
          <p:cNvGrpSpPr/>
          <p:nvPr/>
        </p:nvGrpSpPr>
        <p:grpSpPr>
          <a:xfrm>
            <a:off x="84274" y="155276"/>
            <a:ext cx="7146652" cy="9290648"/>
            <a:chOff x="84274" y="155276"/>
            <a:chExt cx="7146652" cy="9290648"/>
          </a:xfrm>
        </p:grpSpPr>
        <p:pic>
          <p:nvPicPr>
            <p:cNvPr id="3" name="Picture 2">
              <a:extLst>
                <a:ext uri="{FF2B5EF4-FFF2-40B4-BE49-F238E27FC236}">
                  <a16:creationId xmlns:a16="http://schemas.microsoft.com/office/drawing/2014/main" id="{B6B2117F-ACCA-71FC-51BE-B15EEAB83D5C}"/>
                </a:ext>
              </a:extLst>
            </p:cNvPr>
            <p:cNvPicPr>
              <a:picLocks noChangeAspect="1"/>
            </p:cNvPicPr>
            <p:nvPr/>
          </p:nvPicPr>
          <p:blipFill>
            <a:blip r:embed="rId2"/>
            <a:stretch>
              <a:fillRect/>
            </a:stretch>
          </p:blipFill>
          <p:spPr>
            <a:xfrm>
              <a:off x="84274" y="155276"/>
              <a:ext cx="7146652" cy="9290648"/>
            </a:xfrm>
            <a:prstGeom prst="rect">
              <a:avLst/>
            </a:prstGeom>
          </p:spPr>
        </p:pic>
        <p:sp>
          <p:nvSpPr>
            <p:cNvPr id="5" name="Rectangle 4">
              <a:extLst>
                <a:ext uri="{FF2B5EF4-FFF2-40B4-BE49-F238E27FC236}">
                  <a16:creationId xmlns:a16="http://schemas.microsoft.com/office/drawing/2014/main" id="{C3519C53-04CF-E982-09AE-101266B6B290}"/>
                </a:ext>
              </a:extLst>
            </p:cNvPr>
            <p:cNvSpPr/>
            <p:nvPr/>
          </p:nvSpPr>
          <p:spPr>
            <a:xfrm>
              <a:off x="5047488" y="8241792"/>
              <a:ext cx="816864" cy="170688"/>
            </a:xfrm>
            <a:prstGeom prst="rect">
              <a:avLst/>
            </a:prstGeom>
            <a:solidFill>
              <a:srgbClr val="F6E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100FF7-A7E3-E3F0-3004-992C9EFA8D7E}"/>
                </a:ext>
              </a:extLst>
            </p:cNvPr>
            <p:cNvSpPr txBox="1"/>
            <p:nvPr/>
          </p:nvSpPr>
          <p:spPr>
            <a:xfrm>
              <a:off x="4959819" y="8188058"/>
              <a:ext cx="1287988" cy="292388"/>
            </a:xfrm>
            <a:prstGeom prst="rect">
              <a:avLst/>
            </a:prstGeom>
            <a:noFill/>
          </p:spPr>
          <p:txBody>
            <a:bodyPr wrap="square" rtlCol="0">
              <a:spAutoFit/>
            </a:bodyPr>
            <a:lstStyle/>
            <a:p>
              <a:r>
                <a:rPr lang="en-US" sz="1300" dirty="0">
                  <a:solidFill>
                    <a:srgbClr val="235B7E"/>
                  </a:solidFill>
                  <a:latin typeface="Times New Roman" panose="02020603050405020304" pitchFamily="18" charset="0"/>
                  <a:cs typeface="Times New Roman" panose="02020603050405020304" pitchFamily="18" charset="0"/>
                </a:rPr>
                <a:t>Things like</a:t>
              </a:r>
            </a:p>
          </p:txBody>
        </p:sp>
      </p:grpSp>
    </p:spTree>
    <p:extLst>
      <p:ext uri="{BB962C8B-B14F-4D97-AF65-F5344CB8AC3E}">
        <p14:creationId xmlns:p14="http://schemas.microsoft.com/office/powerpoint/2010/main" val="218035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415C5-0511-3A58-DBD1-529A83DFFDDA}"/>
              </a:ext>
            </a:extLst>
          </p:cNvPr>
          <p:cNvPicPr>
            <a:picLocks noChangeAspect="1"/>
          </p:cNvPicPr>
          <p:nvPr/>
        </p:nvPicPr>
        <p:blipFill>
          <a:blip r:embed="rId2"/>
          <a:stretch>
            <a:fillRect/>
          </a:stretch>
        </p:blipFill>
        <p:spPr>
          <a:xfrm>
            <a:off x="61220" y="161038"/>
            <a:ext cx="7192760" cy="9279122"/>
          </a:xfrm>
          <a:prstGeom prst="rect">
            <a:avLst/>
          </a:prstGeom>
        </p:spPr>
      </p:pic>
    </p:spTree>
    <p:extLst>
      <p:ext uri="{BB962C8B-B14F-4D97-AF65-F5344CB8AC3E}">
        <p14:creationId xmlns:p14="http://schemas.microsoft.com/office/powerpoint/2010/main" val="124586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721A4-518B-8C33-309D-CB89C05997F1}"/>
              </a:ext>
            </a:extLst>
          </p:cNvPr>
          <p:cNvPicPr>
            <a:picLocks noChangeAspect="1"/>
          </p:cNvPicPr>
          <p:nvPr/>
        </p:nvPicPr>
        <p:blipFill>
          <a:blip r:embed="rId2"/>
          <a:stretch>
            <a:fillRect/>
          </a:stretch>
        </p:blipFill>
        <p:spPr>
          <a:xfrm>
            <a:off x="61220" y="137985"/>
            <a:ext cx="7192760" cy="9325229"/>
          </a:xfrm>
          <a:prstGeom prst="rect">
            <a:avLst/>
          </a:prstGeom>
        </p:spPr>
      </p:pic>
    </p:spTree>
    <p:extLst>
      <p:ext uri="{BB962C8B-B14F-4D97-AF65-F5344CB8AC3E}">
        <p14:creationId xmlns:p14="http://schemas.microsoft.com/office/powerpoint/2010/main" val="429201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EBEA34-72F9-5417-689A-6288DA135E84}"/>
              </a:ext>
            </a:extLst>
          </p:cNvPr>
          <p:cNvPicPr>
            <a:picLocks noChangeAspect="1"/>
          </p:cNvPicPr>
          <p:nvPr/>
        </p:nvPicPr>
        <p:blipFill>
          <a:blip r:embed="rId2"/>
          <a:stretch>
            <a:fillRect/>
          </a:stretch>
        </p:blipFill>
        <p:spPr>
          <a:xfrm>
            <a:off x="72746" y="195619"/>
            <a:ext cx="7169707" cy="9209960"/>
          </a:xfrm>
          <a:prstGeom prst="rect">
            <a:avLst/>
          </a:prstGeom>
        </p:spPr>
      </p:pic>
    </p:spTree>
    <p:extLst>
      <p:ext uri="{BB962C8B-B14F-4D97-AF65-F5344CB8AC3E}">
        <p14:creationId xmlns:p14="http://schemas.microsoft.com/office/powerpoint/2010/main" val="13930175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126</TotalTime>
  <Words>227</Words>
  <Application>Microsoft Office PowerPoint</Application>
  <PresentationFormat>Custom</PresentationFormat>
  <Paragraphs>20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Gill Sans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Unilever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Hutinec, Nicole</dc:creator>
  <cp:lastModifiedBy>Hutinec, Nicole</cp:lastModifiedBy>
  <cp:revision>1</cp:revision>
  <dcterms:created xsi:type="dcterms:W3CDTF">2023-03-20T19:28:45Z</dcterms:created>
  <dcterms:modified xsi:type="dcterms:W3CDTF">2023-03-27T18:00:17Z</dcterms:modified>
</cp:coreProperties>
</file>